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5"/>
    <p:sldMasterId id="2147483815" r:id="rId6"/>
    <p:sldMasterId id="2147483826" r:id="rId7"/>
    <p:sldMasterId id="2147483833" r:id="rId8"/>
    <p:sldMasterId id="2147483858" r:id="rId9"/>
    <p:sldMasterId id="2147483865" r:id="rId10"/>
  </p:sldMasterIdLst>
  <p:notesMasterIdLst>
    <p:notesMasterId r:id="rId34"/>
  </p:notesMasterIdLst>
  <p:handoutMasterIdLst>
    <p:handoutMasterId r:id="rId35"/>
  </p:handoutMasterIdLst>
  <p:sldIdLst>
    <p:sldId id="263" r:id="rId11"/>
    <p:sldId id="312" r:id="rId12"/>
    <p:sldId id="2456" r:id="rId13"/>
    <p:sldId id="2457" r:id="rId14"/>
    <p:sldId id="3966" r:id="rId15"/>
    <p:sldId id="2368" r:id="rId16"/>
    <p:sldId id="2461" r:id="rId17"/>
    <p:sldId id="2458" r:id="rId18"/>
    <p:sldId id="2459" r:id="rId19"/>
    <p:sldId id="2460" r:id="rId20"/>
    <p:sldId id="2464" r:id="rId21"/>
    <p:sldId id="661" r:id="rId22"/>
    <p:sldId id="326" r:id="rId23"/>
    <p:sldId id="336" r:id="rId24"/>
    <p:sldId id="259" r:id="rId25"/>
    <p:sldId id="2462" r:id="rId26"/>
    <p:sldId id="271" r:id="rId27"/>
    <p:sldId id="2463" r:id="rId28"/>
    <p:sldId id="328" r:id="rId29"/>
    <p:sldId id="331" r:id="rId30"/>
    <p:sldId id="330" r:id="rId31"/>
    <p:sldId id="332" r:id="rId32"/>
    <p:sldId id="26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C" id="{E73A29F2-40A3-394B-8E8C-F19F298FF94F}">
          <p14:sldIdLst>
            <p14:sldId id="263"/>
            <p14:sldId id="312"/>
            <p14:sldId id="2456"/>
            <p14:sldId id="2457"/>
            <p14:sldId id="3966"/>
            <p14:sldId id="2368"/>
            <p14:sldId id="2461"/>
          </p14:sldIdLst>
        </p14:section>
        <p14:section name="Use Cases" id="{B2FCA31A-9EB9-0D49-9A97-F7C9F6644B15}">
          <p14:sldIdLst>
            <p14:sldId id="2458"/>
            <p14:sldId id="2459"/>
            <p14:sldId id="2460"/>
            <p14:sldId id="2464"/>
          </p14:sldIdLst>
        </p14:section>
        <p14:section name="Customer Info" id="{4CB7117E-F9A7-5448-8200-95096FC780E8}">
          <p14:sldIdLst>
            <p14:sldId id="661"/>
            <p14:sldId id="326"/>
            <p14:sldId id="336"/>
          </p14:sldIdLst>
        </p14:section>
        <p14:section name="POC Timeline" id="{BABCEDE6-1655-2248-9B4C-468CE6D4988E}">
          <p14:sldIdLst>
            <p14:sldId id="259"/>
            <p14:sldId id="2462"/>
            <p14:sldId id="271"/>
          </p14:sldIdLst>
        </p14:section>
        <p14:section name="SaaS" id="{9F7032C0-3D2D-B240-9B66-BFFEBFB0AE30}">
          <p14:sldIdLst>
            <p14:sldId id="2463"/>
            <p14:sldId id="328"/>
            <p14:sldId id="331"/>
          </p14:sldIdLst>
        </p14:section>
        <p14:section name="Managed" id="{7AAA11E7-76C8-284E-938E-D26E16B68347}">
          <p14:sldIdLst>
            <p14:sldId id="330"/>
            <p14:sldId id="332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191B21"/>
    <a:srgbClr val="FFFFFF"/>
    <a:srgbClr val="3F4346"/>
    <a:srgbClr val="0F1419"/>
    <a:srgbClr val="1D2433"/>
    <a:srgbClr val="565D6A"/>
    <a:srgbClr val="712F90"/>
    <a:srgbClr val="2583EE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/>
    <p:restoredTop sz="88453"/>
  </p:normalViewPr>
  <p:slideViewPr>
    <p:cSldViewPr snapToGrid="0">
      <p:cViewPr varScale="1">
        <p:scale>
          <a:sx n="36" d="100"/>
          <a:sy n="36" d="100"/>
        </p:scale>
        <p:origin x="111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804238-EC80-FB4B-941E-9312C939D7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B66F3-392C-0A47-831D-48D35E3458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55B36-A5B0-104D-B8CD-F883848663BE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738F3-C544-884A-A94D-4731DAAC17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86229-D175-5649-8942-DE7F23C5E01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C09F1-4DD7-EA47-BCAC-42996FCC1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75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5C96F-C94A-4B4F-99A7-E5756576ABC1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1038F-6634-544B-85D0-0C51AF60D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77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1038F-6634-544B-85D0-0C51AF60D7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4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Zero-touch configuration, continuous discovery and relationship mapping in real-time, instant answers and precise causation.</a:t>
            </a: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Full Stack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Understand all the relationships and interdependencies, top to bottom, from end-user experience to infrastructure health.</a:t>
            </a: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 at the core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Radically different open AI-engine, Davis, processes billions of dependencies for instantly precise answers beyond human capabilities.</a:t>
            </a:r>
          </a:p>
          <a:p>
            <a:pPr fontAlgn="base"/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Web-scale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Scale-out cloud native architecture, role-based governance for large global teams, and automatic enterprise-wide deployment.</a:t>
            </a:r>
          </a:p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1038F-6634-544B-85D0-0C51AF60D7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96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92227-55E2-4335-A450-50EB60908181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87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DACE4-7964-6E4C-9580-3739B6BD2E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97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for competitive POCs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1038F-6634-544B-85D0-0C51AF60D7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36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Align Customer’s longer term adoption goals.  This helps provide the vision for after the POC.</a:t>
            </a:r>
          </a:p>
          <a:p>
            <a:r>
              <a:rPr lang="en-US" dirty="0"/>
              <a:t>Immediate – These are achievable out-of-the-box </a:t>
            </a:r>
          </a:p>
          <a:p>
            <a:r>
              <a:rPr lang="en-US" dirty="0"/>
              <a:t>Mid-term – These require a small amount of application knowledge but can be configured from the Dynatrace UI</a:t>
            </a:r>
          </a:p>
          <a:p>
            <a:r>
              <a:rPr lang="en-US" dirty="0"/>
              <a:t>Longer-term – Timing here depends on Customer’s existing maturity level with modern tooling, CI/CD, and DevOps practices.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1038F-6634-544B-85D0-0C51AF60D7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01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Include if customer has detailed diagrams.   This provides a good comparison after auto-discovery, e.g. to show what they were missing, where there were blind spots.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1038F-6634-544B-85D0-0C51AF60D7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34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values shown. Fill in collaboratively with customer. Goals are three fold: </a:t>
            </a:r>
          </a:p>
          <a:p>
            <a:pPr marL="171450" indent="-171450">
              <a:buFontTx/>
              <a:buChar char="-"/>
            </a:pPr>
            <a:r>
              <a:rPr lang="en-US" dirty="0"/>
              <a:t>Have a defined scope for the POC</a:t>
            </a:r>
          </a:p>
          <a:p>
            <a:pPr marL="171450" indent="-171450">
              <a:buFontTx/>
              <a:buChar char="-"/>
            </a:pPr>
            <a:r>
              <a:rPr lang="en-US" dirty="0"/>
              <a:t>Size POC license appropriately (e.g. &gt; 400 HU in SaaS may be provisioned on dedicated cluster)</a:t>
            </a:r>
          </a:p>
          <a:p>
            <a:pPr marL="171450" indent="-171450">
              <a:buFontTx/>
              <a:buChar char="-"/>
            </a:pPr>
            <a:r>
              <a:rPr lang="en-US" dirty="0"/>
              <a:t>Prepare for a pricing exercise later in the POC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1038F-6634-544B-85D0-0C51AF60D7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15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well planned POC should not take longer than 2 weeks. Be sure to identify and plan for potential blockers, e.g. change management approvals, </a:t>
            </a:r>
            <a:r>
              <a:rPr lang="en-US" dirty="0" err="1"/>
              <a:t>infosec</a:t>
            </a:r>
            <a:r>
              <a:rPr lang="en-US" dirty="0"/>
              <a:t> reviews, additional stakeholders, etc. Modify based on Mutually Agreed Plan (MAP).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A1038F-6634-544B-85D0-0C51AF60D7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19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sv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://www.dynatrace.com/" TargetMode="External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6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hyperlink" Target="http://www.dynatrace.com/trial" TargetMode="External"/><Relationship Id="rId4" Type="http://schemas.openxmlformats.org/officeDocument/2006/relationships/image" Target="../media/image20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sv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ynatrace.com/trial" TargetMode="External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9CDC1-8CF7-8946-BE12-A73452F9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999"/>
            <a:ext cx="4481945" cy="465296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CCE3FA1-96CD-B142-A067-84A01CBB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146964" cy="73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101AEA5-3D24-A647-AD7B-EAAF63952D2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593068" y="1"/>
            <a:ext cx="6598920" cy="6867608"/>
          </a:xfrm>
          <a:custGeom>
            <a:avLst/>
            <a:gdLst>
              <a:gd name="connsiteX0" fmla="*/ 0 w 3692525"/>
              <a:gd name="connsiteY0" fmla="*/ 3697287 h 3697287"/>
              <a:gd name="connsiteX1" fmla="*/ 0 w 3692525"/>
              <a:gd name="connsiteY1" fmla="*/ 0 h 3697287"/>
              <a:gd name="connsiteX2" fmla="*/ 3692525 w 3692525"/>
              <a:gd name="connsiteY2" fmla="*/ 0 h 3697287"/>
              <a:gd name="connsiteX3" fmla="*/ 3692525 w 3692525"/>
              <a:gd name="connsiteY3" fmla="*/ 3697287 h 3697287"/>
              <a:gd name="connsiteX4" fmla="*/ 0 w 3692525"/>
              <a:gd name="connsiteY4" fmla="*/ 3697287 h 3697287"/>
              <a:gd name="connsiteX0" fmla="*/ 0 w 3692525"/>
              <a:gd name="connsiteY0" fmla="*/ 3697287 h 3697287"/>
              <a:gd name="connsiteX1" fmla="*/ 539750 w 3692525"/>
              <a:gd name="connsiteY1" fmla="*/ 0 h 3697287"/>
              <a:gd name="connsiteX2" fmla="*/ 3692525 w 3692525"/>
              <a:gd name="connsiteY2" fmla="*/ 0 h 3697287"/>
              <a:gd name="connsiteX3" fmla="*/ 3692525 w 3692525"/>
              <a:gd name="connsiteY3" fmla="*/ 3697287 h 3697287"/>
              <a:gd name="connsiteX4" fmla="*/ 0 w 3692525"/>
              <a:gd name="connsiteY4" fmla="*/ 3697287 h 369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525" h="3697287">
                <a:moveTo>
                  <a:pt x="0" y="3697287"/>
                </a:moveTo>
                <a:lnTo>
                  <a:pt x="539750" y="0"/>
                </a:lnTo>
                <a:lnTo>
                  <a:pt x="3692525" y="0"/>
                </a:lnTo>
                <a:lnTo>
                  <a:pt x="3692525" y="3697287"/>
                </a:lnTo>
                <a:lnTo>
                  <a:pt x="0" y="3697287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4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58520A-230F-8E45-B93A-732CD1A84E0D}"/>
              </a:ext>
            </a:extLst>
          </p:cNvPr>
          <p:cNvSpPr/>
          <p:nvPr userDrawn="1"/>
        </p:nvSpPr>
        <p:spPr>
          <a:xfrm>
            <a:off x="756745" y="998483"/>
            <a:ext cx="1313793" cy="399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7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0AE0-7D11-9F48-AD74-BC01DCCF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806A6-794B-7449-8749-B223E5D521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988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99C58-6C5C-E54C-A3F5-D07AC38C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025C7-DBE2-5D47-B0F4-4D0B638F9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5013256" cy="4652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1419"/>
                </a:solidFill>
              </a:defRPr>
            </a:lvl1pPr>
            <a:lvl2pPr>
              <a:defRPr>
                <a:solidFill>
                  <a:srgbClr val="0F1419"/>
                </a:solidFill>
              </a:defRPr>
            </a:lvl2pPr>
            <a:lvl3pPr>
              <a:defRPr>
                <a:solidFill>
                  <a:srgbClr val="0F1419"/>
                </a:solidFill>
              </a:defRPr>
            </a:lvl3pPr>
            <a:lvl4pPr>
              <a:defRPr>
                <a:solidFill>
                  <a:srgbClr val="0F1419"/>
                </a:solidFill>
              </a:defRPr>
            </a:lvl4pPr>
            <a:lvl5pPr>
              <a:defRPr>
                <a:solidFill>
                  <a:srgbClr val="0F141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89823-A1D7-C241-8317-5B28B3D9A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0544" y="1524000"/>
            <a:ext cx="5013255" cy="4652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1419"/>
                </a:solidFill>
              </a:defRPr>
            </a:lvl1pPr>
            <a:lvl2pPr>
              <a:defRPr>
                <a:solidFill>
                  <a:srgbClr val="0F1419"/>
                </a:solidFill>
              </a:defRPr>
            </a:lvl2pPr>
            <a:lvl3pPr>
              <a:defRPr>
                <a:solidFill>
                  <a:srgbClr val="0F1419"/>
                </a:solidFill>
              </a:defRPr>
            </a:lvl3pPr>
            <a:lvl4pPr>
              <a:defRPr>
                <a:solidFill>
                  <a:srgbClr val="0F1419"/>
                </a:solidFill>
              </a:defRPr>
            </a:lvl4pPr>
            <a:lvl5pPr>
              <a:defRPr>
                <a:solidFill>
                  <a:srgbClr val="0F141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572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2450-7D7E-9C4D-97B7-C1DA5D95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6104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ashboard backgroun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2450-7D7E-9C4D-97B7-C1DA5D95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ED7A1FC7-E602-4F85-93DF-D2F98A747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51152"/>
            <a:ext cx="12192000" cy="500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10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/75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9CDC1-8CF7-8946-BE12-A73452F9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999"/>
            <a:ext cx="3933825" cy="4652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rgbClr val="0F1419"/>
                </a:solidFill>
              </a:defRPr>
            </a:lvl1pPr>
            <a:lvl2pPr>
              <a:lnSpc>
                <a:spcPct val="120000"/>
              </a:lnSpc>
              <a:defRPr sz="1800">
                <a:solidFill>
                  <a:srgbClr val="0F1419"/>
                </a:solidFill>
              </a:defRPr>
            </a:lvl2pPr>
            <a:lvl3pPr>
              <a:lnSpc>
                <a:spcPct val="120000"/>
              </a:lnSpc>
              <a:defRPr sz="1600">
                <a:solidFill>
                  <a:srgbClr val="0F1419"/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rgbClr val="0F1419"/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rgbClr val="0F141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E0FF37-96ED-8C4A-8260-4C9E2A2B96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61114" y="1523999"/>
            <a:ext cx="6092686" cy="4652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rgbClr val="0F1419"/>
                </a:solidFill>
              </a:defRPr>
            </a:lvl1pPr>
            <a:lvl2pPr>
              <a:lnSpc>
                <a:spcPct val="120000"/>
              </a:lnSpc>
              <a:defRPr sz="1800">
                <a:solidFill>
                  <a:srgbClr val="0F1419"/>
                </a:solidFill>
              </a:defRPr>
            </a:lvl2pPr>
            <a:lvl3pPr>
              <a:lnSpc>
                <a:spcPct val="120000"/>
              </a:lnSpc>
              <a:defRPr sz="1600">
                <a:solidFill>
                  <a:srgbClr val="0F1419"/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rgbClr val="0F1419"/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rgbClr val="0F141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9C5E7A-5D5C-2F42-BCF7-FBBCBC9F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7266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/25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9CDC1-8CF7-8946-BE12-A73452F9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975" y="1523999"/>
            <a:ext cx="3933825" cy="4652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rgbClr val="0F1419"/>
                </a:solidFill>
              </a:defRPr>
            </a:lvl1pPr>
            <a:lvl2pPr>
              <a:lnSpc>
                <a:spcPct val="120000"/>
              </a:lnSpc>
              <a:defRPr sz="1800">
                <a:solidFill>
                  <a:srgbClr val="0F1419"/>
                </a:solidFill>
              </a:defRPr>
            </a:lvl2pPr>
            <a:lvl3pPr>
              <a:lnSpc>
                <a:spcPct val="120000"/>
              </a:lnSpc>
              <a:defRPr sz="1600">
                <a:solidFill>
                  <a:srgbClr val="0F1419"/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rgbClr val="0F1419"/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rgbClr val="0F141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E0FF37-96ED-8C4A-8260-4C9E2A2B96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23999"/>
            <a:ext cx="6092686" cy="4652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rgbClr val="0F1419"/>
                </a:solidFill>
              </a:defRPr>
            </a:lvl1pPr>
            <a:lvl2pPr>
              <a:lnSpc>
                <a:spcPct val="120000"/>
              </a:lnSpc>
              <a:defRPr sz="1800">
                <a:solidFill>
                  <a:srgbClr val="0F1419"/>
                </a:solidFill>
              </a:defRPr>
            </a:lvl2pPr>
            <a:lvl3pPr>
              <a:lnSpc>
                <a:spcPct val="120000"/>
              </a:lnSpc>
              <a:defRPr sz="1600">
                <a:solidFill>
                  <a:srgbClr val="0F1419"/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rgbClr val="0F1419"/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rgbClr val="0F141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D8C7F5-5ECB-7A4B-BC4E-DC205829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0718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58520A-230F-8E45-B93A-732CD1A84E0D}"/>
              </a:ext>
            </a:extLst>
          </p:cNvPr>
          <p:cNvSpPr/>
          <p:nvPr userDrawn="1"/>
        </p:nvSpPr>
        <p:spPr>
          <a:xfrm>
            <a:off x="756745" y="998483"/>
            <a:ext cx="1313793" cy="399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/50 image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9CDC1-8CF7-8946-BE12-A73452F9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999"/>
            <a:ext cx="4481945" cy="465296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CCE3FA1-96CD-B142-A067-84A01CBB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146964" cy="73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101AEA5-3D24-A647-AD7B-EAAF63952D2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593068" y="1"/>
            <a:ext cx="6598920" cy="6867608"/>
          </a:xfrm>
          <a:custGeom>
            <a:avLst/>
            <a:gdLst>
              <a:gd name="connsiteX0" fmla="*/ 0 w 3692525"/>
              <a:gd name="connsiteY0" fmla="*/ 3697287 h 3697287"/>
              <a:gd name="connsiteX1" fmla="*/ 0 w 3692525"/>
              <a:gd name="connsiteY1" fmla="*/ 0 h 3697287"/>
              <a:gd name="connsiteX2" fmla="*/ 3692525 w 3692525"/>
              <a:gd name="connsiteY2" fmla="*/ 0 h 3697287"/>
              <a:gd name="connsiteX3" fmla="*/ 3692525 w 3692525"/>
              <a:gd name="connsiteY3" fmla="*/ 3697287 h 3697287"/>
              <a:gd name="connsiteX4" fmla="*/ 0 w 3692525"/>
              <a:gd name="connsiteY4" fmla="*/ 3697287 h 3697287"/>
              <a:gd name="connsiteX0" fmla="*/ 0 w 3692525"/>
              <a:gd name="connsiteY0" fmla="*/ 3697287 h 3697287"/>
              <a:gd name="connsiteX1" fmla="*/ 539750 w 3692525"/>
              <a:gd name="connsiteY1" fmla="*/ 0 h 3697287"/>
              <a:gd name="connsiteX2" fmla="*/ 3692525 w 3692525"/>
              <a:gd name="connsiteY2" fmla="*/ 0 h 3697287"/>
              <a:gd name="connsiteX3" fmla="*/ 3692525 w 3692525"/>
              <a:gd name="connsiteY3" fmla="*/ 3697287 h 3697287"/>
              <a:gd name="connsiteX4" fmla="*/ 0 w 3692525"/>
              <a:gd name="connsiteY4" fmla="*/ 3697287 h 369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525" h="3697287">
                <a:moveTo>
                  <a:pt x="0" y="3697287"/>
                </a:moveTo>
                <a:lnTo>
                  <a:pt x="539750" y="0"/>
                </a:lnTo>
                <a:lnTo>
                  <a:pt x="3692525" y="0"/>
                </a:lnTo>
                <a:lnTo>
                  <a:pt x="3692525" y="3697287"/>
                </a:lnTo>
                <a:lnTo>
                  <a:pt x="0" y="3697287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8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0AE0-7D11-9F48-AD74-BC01DCCF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806A6-794B-7449-8749-B223E5D521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34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2450-7D7E-9C4D-97B7-C1DA5D95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" name="Picture Placeholder 21">
            <a:extLst>
              <a:ext uri="{FF2B5EF4-FFF2-40B4-BE49-F238E27FC236}">
                <a16:creationId xmlns:a16="http://schemas.microsoft.com/office/drawing/2014/main" id="{02F35F52-9691-0F42-8C31-626ABABA5D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8617" y="1523999"/>
            <a:ext cx="2557462" cy="220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68" name="Picture Placeholder 21">
            <a:extLst>
              <a:ext uri="{FF2B5EF4-FFF2-40B4-BE49-F238E27FC236}">
                <a16:creationId xmlns:a16="http://schemas.microsoft.com/office/drawing/2014/main" id="{DF560927-6461-7746-9032-DD6BEDF7A68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69270" y="1523999"/>
            <a:ext cx="2557462" cy="220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0" name="Picture Placeholder 21">
            <a:extLst>
              <a:ext uri="{FF2B5EF4-FFF2-40B4-BE49-F238E27FC236}">
                <a16:creationId xmlns:a16="http://schemas.microsoft.com/office/drawing/2014/main" id="{28417BEF-971B-0F43-A010-B1089DE4E41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09923" y="1523999"/>
            <a:ext cx="2557462" cy="220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2" name="Picture Placeholder 21">
            <a:extLst>
              <a:ext uri="{FF2B5EF4-FFF2-40B4-BE49-F238E27FC236}">
                <a16:creationId xmlns:a16="http://schemas.microsoft.com/office/drawing/2014/main" id="{05C338E9-E73F-A843-AE94-A9BB454C571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8617" y="4005943"/>
            <a:ext cx="2557462" cy="220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4" name="Picture Placeholder 21">
            <a:extLst>
              <a:ext uri="{FF2B5EF4-FFF2-40B4-BE49-F238E27FC236}">
                <a16:creationId xmlns:a16="http://schemas.microsoft.com/office/drawing/2014/main" id="{59FCF0DE-AED9-2E40-903F-235C76B32FB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69270" y="4005943"/>
            <a:ext cx="2557462" cy="220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76" name="Picture Placeholder 21">
            <a:extLst>
              <a:ext uri="{FF2B5EF4-FFF2-40B4-BE49-F238E27FC236}">
                <a16:creationId xmlns:a16="http://schemas.microsoft.com/office/drawing/2014/main" id="{D4982F9F-64B2-7148-962E-DF4D89A11AA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009923" y="4005943"/>
            <a:ext cx="2557462" cy="220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84" name="Text Placeholder 47">
            <a:extLst>
              <a:ext uri="{FF2B5EF4-FFF2-40B4-BE49-F238E27FC236}">
                <a16:creationId xmlns:a16="http://schemas.microsoft.com/office/drawing/2014/main" id="{D9BA43D7-93F1-2542-8710-870CF899D9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54555" y="1806929"/>
            <a:ext cx="1379912" cy="153697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5" name="Text Placeholder 47">
            <a:extLst>
              <a:ext uri="{FF2B5EF4-FFF2-40B4-BE49-F238E27FC236}">
                <a16:creationId xmlns:a16="http://schemas.microsoft.com/office/drawing/2014/main" id="{66EB4BC3-66CE-5743-B31E-143C920A84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5208" y="1806929"/>
            <a:ext cx="1379912" cy="153697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6" name="Text Placeholder 47">
            <a:extLst>
              <a:ext uri="{FF2B5EF4-FFF2-40B4-BE49-F238E27FC236}">
                <a16:creationId xmlns:a16="http://schemas.microsoft.com/office/drawing/2014/main" id="{4C5A2096-D066-0244-A57C-94C8C34CD6E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35861" y="1806929"/>
            <a:ext cx="1379912" cy="153697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7" name="Text Placeholder 47">
            <a:extLst>
              <a:ext uri="{FF2B5EF4-FFF2-40B4-BE49-F238E27FC236}">
                <a16:creationId xmlns:a16="http://schemas.microsoft.com/office/drawing/2014/main" id="{A0EA7BD6-54C1-B34A-8CEA-B56258BDB2C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54555" y="4289934"/>
            <a:ext cx="1379912" cy="153591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8" name="Text Placeholder 47">
            <a:extLst>
              <a:ext uri="{FF2B5EF4-FFF2-40B4-BE49-F238E27FC236}">
                <a16:creationId xmlns:a16="http://schemas.microsoft.com/office/drawing/2014/main" id="{3AA32FAB-87C3-7E44-B403-B1AA0591586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5208" y="4289934"/>
            <a:ext cx="1379912" cy="153591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9" name="Text Placeholder 47">
            <a:extLst>
              <a:ext uri="{FF2B5EF4-FFF2-40B4-BE49-F238E27FC236}">
                <a16:creationId xmlns:a16="http://schemas.microsoft.com/office/drawing/2014/main" id="{50780ACF-28CB-5A48-AB47-F19B96CEAE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35861" y="4289934"/>
            <a:ext cx="1379912" cy="153591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225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898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0AE0-7D11-9F48-AD74-BC01DCCF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A3D48-8058-2D42-9309-EA8DD88BA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  <a:lvl4pPr>
              <a:lnSpc>
                <a:spcPct val="120000"/>
              </a:lnSpc>
              <a:spcAft>
                <a:spcPts val="0"/>
              </a:spcAft>
              <a:defRPr/>
            </a:lvl4pPr>
            <a:lvl5pPr>
              <a:lnSpc>
                <a:spcPct val="12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203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99C58-6C5C-E54C-A3F5-D07AC38C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025C7-DBE2-5D47-B0F4-4D0B638F9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5013256" cy="4652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89823-A1D7-C241-8317-5B28B3D9A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0544" y="1524000"/>
            <a:ext cx="5013255" cy="4652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5942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2450-7D7E-9C4D-97B7-C1DA5D95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5350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/75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9CDC1-8CF7-8946-BE12-A73452F9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999"/>
            <a:ext cx="3933825" cy="465296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60E323-92BF-7848-A37D-DEFE763074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61114" y="1523999"/>
            <a:ext cx="6092686" cy="465296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CCE3FA1-96CD-B142-A067-84A01CBB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76213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/25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60E323-92BF-7848-A37D-DEFE763074F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9788" y="1523999"/>
            <a:ext cx="6092686" cy="465296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9CDC1-8CF7-8946-BE12-A73452F9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975" y="1523999"/>
            <a:ext cx="3933825" cy="465296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00EAEBF-04B0-A44F-B347-0C6D27172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8261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EB6425-1D02-814A-AAC9-2130CF902380}"/>
              </a:ext>
            </a:extLst>
          </p:cNvPr>
          <p:cNvSpPr/>
          <p:nvPr userDrawn="1"/>
        </p:nvSpPr>
        <p:spPr>
          <a:xfrm>
            <a:off x="838200" y="0"/>
            <a:ext cx="1873469" cy="6858000"/>
          </a:xfrm>
          <a:prstGeom prst="rect">
            <a:avLst/>
          </a:prstGeom>
          <a:solidFill>
            <a:srgbClr val="0F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52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(no presenters)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817E17-C290-2E44-B812-7DC6ECAE4F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895"/>
          <a:stretch/>
        </p:blipFill>
        <p:spPr>
          <a:xfrm rot="16200000">
            <a:off x="3396204" y="-1937795"/>
            <a:ext cx="6858001" cy="1073359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408AAD5-C996-E54C-A290-59F0B906B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67503"/>
            <a:ext cx="7971181" cy="19274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4800" b="1" i="0" kern="1200" dirty="0">
                <a:solidFill>
                  <a:schemeClr val="bg1"/>
                </a:solidFill>
                <a:latin typeface="Bernina Sans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C73D0BB-DD4A-AA45-B146-5858965BF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951675"/>
            <a:ext cx="7971181" cy="87856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gradFill flip="none" rotWithShape="1">
                  <a:gsLst>
                    <a:gs pos="0">
                      <a:srgbClr val="1496FF"/>
                    </a:gs>
                    <a:gs pos="0">
                      <a:srgbClr val="2583EE"/>
                    </a:gs>
                    <a:gs pos="100000">
                      <a:srgbClr val="712F90"/>
                    </a:gs>
                  </a:gsLst>
                  <a:lin ang="0" scaled="1"/>
                  <a:tileRect/>
                </a:gradFill>
                <a:latin typeface="Bernina Sans" pitchFamily="2" charset="77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613BE1-5A2B-9C4B-904E-52D87FBBBE0F}"/>
              </a:ext>
            </a:extLst>
          </p:cNvPr>
          <p:cNvCxnSpPr>
            <a:cxnSpLocks/>
          </p:cNvCxnSpPr>
          <p:nvPr userDrawn="1"/>
        </p:nvCxnSpPr>
        <p:spPr>
          <a:xfrm>
            <a:off x="934450" y="3397293"/>
            <a:ext cx="7753316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1496FF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F184A7AC-7381-9E4F-A084-AB75B881D0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794" y="5729776"/>
            <a:ext cx="2827404" cy="4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6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(1 presenter)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4969A38-6B3C-2E47-B31F-4D4301A3D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17" name="Text Placeholder 59">
            <a:extLst>
              <a:ext uri="{FF2B5EF4-FFF2-40B4-BE49-F238E27FC236}">
                <a16:creationId xmlns:a16="http://schemas.microsoft.com/office/drawing/2014/main" id="{C00852C6-9DCC-2A4E-B962-4DE081D0D3B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51266" y="4850810"/>
            <a:ext cx="2590438" cy="1421437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/>
            </a:lvl1pPr>
            <a:lvl2pPr marL="457200" indent="0" algn="ctr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7D16EFB-54D7-EF41-A83B-6CE814FCE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794" y="5729776"/>
            <a:ext cx="2827404" cy="499508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EC7FF6-51B1-804C-838C-CB22FB337D3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500984" y="1570414"/>
            <a:ext cx="3691003" cy="3056161"/>
          </a:xfrm>
          <a:custGeom>
            <a:avLst/>
            <a:gdLst>
              <a:gd name="connsiteX0" fmla="*/ 0 w 3692525"/>
              <a:gd name="connsiteY0" fmla="*/ 3697287 h 3697287"/>
              <a:gd name="connsiteX1" fmla="*/ 0 w 3692525"/>
              <a:gd name="connsiteY1" fmla="*/ 0 h 3697287"/>
              <a:gd name="connsiteX2" fmla="*/ 3692525 w 3692525"/>
              <a:gd name="connsiteY2" fmla="*/ 0 h 3697287"/>
              <a:gd name="connsiteX3" fmla="*/ 3692525 w 3692525"/>
              <a:gd name="connsiteY3" fmla="*/ 3697287 h 3697287"/>
              <a:gd name="connsiteX4" fmla="*/ 0 w 3692525"/>
              <a:gd name="connsiteY4" fmla="*/ 3697287 h 3697287"/>
              <a:gd name="connsiteX0" fmla="*/ 0 w 3692525"/>
              <a:gd name="connsiteY0" fmla="*/ 3697287 h 3697287"/>
              <a:gd name="connsiteX1" fmla="*/ 539750 w 3692525"/>
              <a:gd name="connsiteY1" fmla="*/ 0 h 3697287"/>
              <a:gd name="connsiteX2" fmla="*/ 3692525 w 3692525"/>
              <a:gd name="connsiteY2" fmla="*/ 0 h 3697287"/>
              <a:gd name="connsiteX3" fmla="*/ 3692525 w 3692525"/>
              <a:gd name="connsiteY3" fmla="*/ 3697287 h 3697287"/>
              <a:gd name="connsiteX4" fmla="*/ 0 w 3692525"/>
              <a:gd name="connsiteY4" fmla="*/ 3697287 h 369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525" h="3697287">
                <a:moveTo>
                  <a:pt x="0" y="3697287"/>
                </a:moveTo>
                <a:lnTo>
                  <a:pt x="539750" y="0"/>
                </a:lnTo>
                <a:lnTo>
                  <a:pt x="3692525" y="0"/>
                </a:lnTo>
                <a:lnTo>
                  <a:pt x="3692525" y="3697287"/>
                </a:lnTo>
                <a:lnTo>
                  <a:pt x="0" y="3697287"/>
                </a:lnTo>
                <a:close/>
              </a:path>
            </a:pathLst>
          </a:custGeom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2A418B-0B8F-4946-92B2-7FB5126DB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602479"/>
            <a:ext cx="6288157" cy="25034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4800" b="1" i="0" kern="1200" dirty="0">
                <a:solidFill>
                  <a:schemeClr val="bg1"/>
                </a:solidFill>
                <a:latin typeface="Bernina Sans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5C534D8-E674-3E4F-8F31-321E1171F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62663"/>
            <a:ext cx="6288156" cy="87856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gradFill flip="none" rotWithShape="1">
                  <a:gsLst>
                    <a:gs pos="0">
                      <a:srgbClr val="1496FF"/>
                    </a:gs>
                    <a:gs pos="0">
                      <a:srgbClr val="2583EE"/>
                    </a:gs>
                    <a:gs pos="100000">
                      <a:srgbClr val="712F90"/>
                    </a:gs>
                  </a:gsLst>
                  <a:lin ang="0" scaled="1"/>
                  <a:tileRect/>
                </a:gradFill>
                <a:latin typeface="Bernina Sans" pitchFamily="2" charset="77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03E4D6-0D97-B148-8D91-5EBAC079871A}"/>
              </a:ext>
            </a:extLst>
          </p:cNvPr>
          <p:cNvCxnSpPr>
            <a:cxnSpLocks/>
          </p:cNvCxnSpPr>
          <p:nvPr userDrawn="1"/>
        </p:nvCxnSpPr>
        <p:spPr>
          <a:xfrm>
            <a:off x="934450" y="3508281"/>
            <a:ext cx="6191907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1496FF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(2 presenters)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4969A38-6B3C-2E47-B31F-4D4301A3D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6867C5-9B24-2042-910E-14BAB9989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2479"/>
            <a:ext cx="5196840" cy="25034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4800" b="1" i="0" kern="1200" dirty="0">
                <a:solidFill>
                  <a:schemeClr val="bg1"/>
                </a:solidFill>
                <a:latin typeface="Bernina Sans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9DD88-ACE4-DC49-AB05-8AACE7793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62663"/>
            <a:ext cx="5196840" cy="87856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gradFill flip="none" rotWithShape="1">
                  <a:gsLst>
                    <a:gs pos="0">
                      <a:srgbClr val="1496FF"/>
                    </a:gs>
                    <a:gs pos="0">
                      <a:srgbClr val="2583EE"/>
                    </a:gs>
                    <a:gs pos="100000">
                      <a:srgbClr val="712F90"/>
                    </a:gs>
                  </a:gsLst>
                  <a:lin ang="0" scaled="1"/>
                  <a:tileRect/>
                </a:gradFill>
                <a:latin typeface="Bernina Sans" pitchFamily="2" charset="77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F63901B-9FFE-4847-AF93-786616A2AAB3}"/>
              </a:ext>
            </a:extLst>
          </p:cNvPr>
          <p:cNvCxnSpPr>
            <a:cxnSpLocks/>
          </p:cNvCxnSpPr>
          <p:nvPr userDrawn="1"/>
        </p:nvCxnSpPr>
        <p:spPr>
          <a:xfrm>
            <a:off x="934450" y="3508281"/>
            <a:ext cx="510059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1496FF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59">
            <a:extLst>
              <a:ext uri="{FF2B5EF4-FFF2-40B4-BE49-F238E27FC236}">
                <a16:creationId xmlns:a16="http://schemas.microsoft.com/office/drawing/2014/main" id="{C00852C6-9DCC-2A4E-B962-4DE081D0D3B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46412" y="1428908"/>
            <a:ext cx="1938900" cy="1084937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/>
            </a:lvl1pPr>
            <a:lvl2pPr marL="457200" indent="0" algn="r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59">
            <a:extLst>
              <a:ext uri="{FF2B5EF4-FFF2-40B4-BE49-F238E27FC236}">
                <a16:creationId xmlns:a16="http://schemas.microsoft.com/office/drawing/2014/main" id="{F49255DD-148E-2D4C-AC67-99ED6C50286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46412" y="4800695"/>
            <a:ext cx="1938900" cy="1084937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/>
            </a:lvl1pPr>
            <a:lvl2pPr marL="457200" indent="0" algn="r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82F5221-374E-4D49-AB17-A3803A350F6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8511076" y="0"/>
            <a:ext cx="3697452" cy="3694176"/>
          </a:xfrm>
          <a:custGeom>
            <a:avLst/>
            <a:gdLst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627921 w 3627921"/>
              <a:gd name="connsiteY3" fmla="*/ 3627921 h 3627921"/>
              <a:gd name="connsiteX4" fmla="*/ 0 w 3627921"/>
              <a:gd name="connsiteY4" fmla="*/ 3627921 h 3627921"/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614669 w 3627921"/>
              <a:gd name="connsiteY3" fmla="*/ 3111086 h 3627921"/>
              <a:gd name="connsiteX4" fmla="*/ 0 w 3627921"/>
              <a:gd name="connsiteY4" fmla="*/ 3627921 h 3627921"/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623833 w 3627921"/>
              <a:gd name="connsiteY3" fmla="*/ 3101923 h 3627921"/>
              <a:gd name="connsiteX4" fmla="*/ 0 w 3627921"/>
              <a:gd name="connsiteY4" fmla="*/ 3627921 h 3627921"/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514701 w 3627921"/>
              <a:gd name="connsiteY3" fmla="*/ 3067624 h 3627921"/>
              <a:gd name="connsiteX4" fmla="*/ 0 w 3627921"/>
              <a:gd name="connsiteY4" fmla="*/ 3627921 h 3627921"/>
              <a:gd name="connsiteX0" fmla="*/ 0 w 3631138"/>
              <a:gd name="connsiteY0" fmla="*/ 3627921 h 3627921"/>
              <a:gd name="connsiteX1" fmla="*/ 0 w 3631138"/>
              <a:gd name="connsiteY1" fmla="*/ 0 h 3627921"/>
              <a:gd name="connsiteX2" fmla="*/ 3627921 w 3631138"/>
              <a:gd name="connsiteY2" fmla="*/ 0 h 3627921"/>
              <a:gd name="connsiteX3" fmla="*/ 3630069 w 3631138"/>
              <a:gd name="connsiteY3" fmla="*/ 3101923 h 3627921"/>
              <a:gd name="connsiteX4" fmla="*/ 0 w 3631138"/>
              <a:gd name="connsiteY4" fmla="*/ 3627921 h 362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138" h="3627921">
                <a:moveTo>
                  <a:pt x="0" y="3627921"/>
                </a:moveTo>
                <a:lnTo>
                  <a:pt x="0" y="0"/>
                </a:lnTo>
                <a:lnTo>
                  <a:pt x="3627921" y="0"/>
                </a:lnTo>
                <a:cubicBezTo>
                  <a:pt x="3623504" y="1037029"/>
                  <a:pt x="3634486" y="2064894"/>
                  <a:pt x="3630069" y="3101923"/>
                </a:cubicBezTo>
                <a:lnTo>
                  <a:pt x="0" y="3627921"/>
                </a:lnTo>
                <a:close/>
              </a:path>
            </a:pathLst>
          </a:custGeom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DF8F65-4077-E440-AF0D-021F4F2D9C4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511076" y="3152549"/>
            <a:ext cx="3694417" cy="3705451"/>
          </a:xfrm>
          <a:custGeom>
            <a:avLst/>
            <a:gdLst>
              <a:gd name="connsiteX0" fmla="*/ 0 w 3694112"/>
              <a:gd name="connsiteY0" fmla="*/ 3163887 h 3163887"/>
              <a:gd name="connsiteX1" fmla="*/ 0 w 3694112"/>
              <a:gd name="connsiteY1" fmla="*/ 0 h 3163887"/>
              <a:gd name="connsiteX2" fmla="*/ 3694112 w 3694112"/>
              <a:gd name="connsiteY2" fmla="*/ 0 h 3163887"/>
              <a:gd name="connsiteX3" fmla="*/ 3694112 w 3694112"/>
              <a:gd name="connsiteY3" fmla="*/ 3163887 h 3163887"/>
              <a:gd name="connsiteX4" fmla="*/ 0 w 3694112"/>
              <a:gd name="connsiteY4" fmla="*/ 3163887 h 3163887"/>
              <a:gd name="connsiteX0" fmla="*/ 0 w 3694112"/>
              <a:gd name="connsiteY0" fmla="*/ 3686401 h 3686401"/>
              <a:gd name="connsiteX1" fmla="*/ 0 w 3694112"/>
              <a:gd name="connsiteY1" fmla="*/ 522514 h 3686401"/>
              <a:gd name="connsiteX2" fmla="*/ 3694112 w 3694112"/>
              <a:gd name="connsiteY2" fmla="*/ 0 h 3686401"/>
              <a:gd name="connsiteX3" fmla="*/ 3694112 w 3694112"/>
              <a:gd name="connsiteY3" fmla="*/ 3686401 h 3686401"/>
              <a:gd name="connsiteX4" fmla="*/ 0 w 3694112"/>
              <a:gd name="connsiteY4" fmla="*/ 3686401 h 3686401"/>
              <a:gd name="connsiteX0" fmla="*/ 0 w 3697287"/>
              <a:gd name="connsiteY0" fmla="*/ 3699101 h 3699101"/>
              <a:gd name="connsiteX1" fmla="*/ 0 w 3697287"/>
              <a:gd name="connsiteY1" fmla="*/ 535214 h 3699101"/>
              <a:gd name="connsiteX2" fmla="*/ 3697287 w 3697287"/>
              <a:gd name="connsiteY2" fmla="*/ 0 h 3699101"/>
              <a:gd name="connsiteX3" fmla="*/ 3694112 w 3697287"/>
              <a:gd name="connsiteY3" fmla="*/ 3699101 h 3699101"/>
              <a:gd name="connsiteX4" fmla="*/ 0 w 3697287"/>
              <a:gd name="connsiteY4" fmla="*/ 3699101 h 3699101"/>
              <a:gd name="connsiteX0" fmla="*/ 0 w 3694417"/>
              <a:gd name="connsiteY0" fmla="*/ 3705451 h 3705451"/>
              <a:gd name="connsiteX1" fmla="*/ 0 w 3694417"/>
              <a:gd name="connsiteY1" fmla="*/ 541564 h 3705451"/>
              <a:gd name="connsiteX2" fmla="*/ 3694112 w 3694417"/>
              <a:gd name="connsiteY2" fmla="*/ 0 h 3705451"/>
              <a:gd name="connsiteX3" fmla="*/ 3694112 w 3694417"/>
              <a:gd name="connsiteY3" fmla="*/ 3705451 h 3705451"/>
              <a:gd name="connsiteX4" fmla="*/ 0 w 3694417"/>
              <a:gd name="connsiteY4" fmla="*/ 3705451 h 370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4417" h="3705451">
                <a:moveTo>
                  <a:pt x="0" y="3705451"/>
                </a:moveTo>
                <a:lnTo>
                  <a:pt x="0" y="541564"/>
                </a:lnTo>
                <a:lnTo>
                  <a:pt x="3694112" y="0"/>
                </a:lnTo>
                <a:cubicBezTo>
                  <a:pt x="3693054" y="1233034"/>
                  <a:pt x="3695170" y="2472417"/>
                  <a:pt x="3694112" y="3705451"/>
                </a:cubicBezTo>
                <a:lnTo>
                  <a:pt x="0" y="3705451"/>
                </a:lnTo>
                <a:close/>
              </a:path>
            </a:pathLst>
          </a:custGeom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7D16EFB-54D7-EF41-A83B-6CE814FCE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794" y="5729776"/>
            <a:ext cx="2827404" cy="4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5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0AE0-7D11-9F48-AD74-BC01DCCF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498" y="365126"/>
            <a:ext cx="7762301" cy="736844"/>
          </a:xfrm>
        </p:spPr>
        <p:txBody>
          <a:bodyPr/>
          <a:lstStyle>
            <a:lvl1pPr>
              <a:defRPr sz="257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A3D48-8058-2D42-9309-EA8DD88BA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498" y="1524000"/>
            <a:ext cx="7762301" cy="4652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D54E87-063F-BE4E-9C70-6C2338426206}"/>
              </a:ext>
            </a:extLst>
          </p:cNvPr>
          <p:cNvSpPr/>
          <p:nvPr userDrawn="1"/>
        </p:nvSpPr>
        <p:spPr>
          <a:xfrm>
            <a:off x="0" y="0"/>
            <a:ext cx="2983043" cy="6858000"/>
          </a:xfrm>
          <a:prstGeom prst="rect">
            <a:avLst/>
          </a:prstGeom>
          <a:solidFill>
            <a:srgbClr val="0F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C59E46-B3C3-3648-9D2A-D59F7798E80B}"/>
              </a:ext>
            </a:extLst>
          </p:cNvPr>
          <p:cNvCxnSpPr>
            <a:cxnSpLocks/>
          </p:cNvCxnSpPr>
          <p:nvPr userDrawn="1"/>
        </p:nvCxnSpPr>
        <p:spPr>
          <a:xfrm>
            <a:off x="3692641" y="1218648"/>
            <a:ext cx="974558" cy="0"/>
          </a:xfrm>
          <a:prstGeom prst="line">
            <a:avLst/>
          </a:prstGeom>
          <a:ln w="38100">
            <a:gradFill flip="none" rotWithShape="1">
              <a:gsLst>
                <a:gs pos="0">
                  <a:srgbClr val="1496FF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3296CA-AB12-9848-BFA1-A536162360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038" y="1523999"/>
            <a:ext cx="2082788" cy="4652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20000"/>
              </a:lnSpc>
              <a:buNone/>
              <a:defRPr sz="2000"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ACACC29-2D2F-6148-A128-06E9B18BEA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038" y="365125"/>
            <a:ext cx="2082788" cy="736846"/>
          </a:xfrm>
        </p:spPr>
        <p:txBody>
          <a:bodyPr anchor="b">
            <a:normAutofit/>
          </a:bodyPr>
          <a:lstStyle>
            <a:lvl1pPr marL="0" indent="0" algn="r">
              <a:buNone/>
              <a:defRPr lang="en-US" sz="2400" b="1" i="0" kern="1200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2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(3 presenters)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4969A38-6B3C-2E47-B31F-4D4301A3D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6867C5-9B24-2042-910E-14BAB9989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2479"/>
            <a:ext cx="6202305" cy="25034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4800" b="1" i="0" kern="1200" dirty="0">
                <a:solidFill>
                  <a:schemeClr val="bg1"/>
                </a:solidFill>
                <a:latin typeface="Bernina Sans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9DD88-ACE4-DC49-AB05-8AACE7793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62663"/>
            <a:ext cx="6202305" cy="87856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gradFill flip="none" rotWithShape="1">
                  <a:gsLst>
                    <a:gs pos="0">
                      <a:srgbClr val="1496FF"/>
                    </a:gs>
                    <a:gs pos="0">
                      <a:srgbClr val="2583EE"/>
                    </a:gs>
                    <a:gs pos="100000">
                      <a:srgbClr val="712F90"/>
                    </a:gs>
                  </a:gsLst>
                  <a:lin ang="0" scaled="1"/>
                  <a:tileRect/>
                </a:gradFill>
                <a:latin typeface="Bernina Sans" pitchFamily="2" charset="77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F63901B-9FFE-4847-AF93-786616A2AAB3}"/>
              </a:ext>
            </a:extLst>
          </p:cNvPr>
          <p:cNvCxnSpPr>
            <a:cxnSpLocks/>
          </p:cNvCxnSpPr>
          <p:nvPr userDrawn="1"/>
        </p:nvCxnSpPr>
        <p:spPr>
          <a:xfrm>
            <a:off x="934450" y="3508281"/>
            <a:ext cx="6111427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1496FF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59">
            <a:extLst>
              <a:ext uri="{FF2B5EF4-FFF2-40B4-BE49-F238E27FC236}">
                <a16:creationId xmlns:a16="http://schemas.microsoft.com/office/drawing/2014/main" id="{C00852C6-9DCC-2A4E-B962-4DE081D0D3B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74327" y="726054"/>
            <a:ext cx="1938900" cy="1084937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82F5221-374E-4D49-AB17-A3803A350F6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9658206" y="1"/>
            <a:ext cx="2550322" cy="2548063"/>
          </a:xfrm>
          <a:custGeom>
            <a:avLst/>
            <a:gdLst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627921 w 3627921"/>
              <a:gd name="connsiteY3" fmla="*/ 3627921 h 3627921"/>
              <a:gd name="connsiteX4" fmla="*/ 0 w 3627921"/>
              <a:gd name="connsiteY4" fmla="*/ 3627921 h 3627921"/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614669 w 3627921"/>
              <a:gd name="connsiteY3" fmla="*/ 3111086 h 3627921"/>
              <a:gd name="connsiteX4" fmla="*/ 0 w 3627921"/>
              <a:gd name="connsiteY4" fmla="*/ 3627921 h 3627921"/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623833 w 3627921"/>
              <a:gd name="connsiteY3" fmla="*/ 3101923 h 3627921"/>
              <a:gd name="connsiteX4" fmla="*/ 0 w 3627921"/>
              <a:gd name="connsiteY4" fmla="*/ 3627921 h 3627921"/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514701 w 3627921"/>
              <a:gd name="connsiteY3" fmla="*/ 3067624 h 3627921"/>
              <a:gd name="connsiteX4" fmla="*/ 0 w 3627921"/>
              <a:gd name="connsiteY4" fmla="*/ 3627921 h 3627921"/>
              <a:gd name="connsiteX0" fmla="*/ 0 w 3631138"/>
              <a:gd name="connsiteY0" fmla="*/ 3627921 h 3627921"/>
              <a:gd name="connsiteX1" fmla="*/ 0 w 3631138"/>
              <a:gd name="connsiteY1" fmla="*/ 0 h 3627921"/>
              <a:gd name="connsiteX2" fmla="*/ 3627921 w 3631138"/>
              <a:gd name="connsiteY2" fmla="*/ 0 h 3627921"/>
              <a:gd name="connsiteX3" fmla="*/ 3630069 w 3631138"/>
              <a:gd name="connsiteY3" fmla="*/ 3101923 h 3627921"/>
              <a:gd name="connsiteX4" fmla="*/ 0 w 3631138"/>
              <a:gd name="connsiteY4" fmla="*/ 3627921 h 362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138" h="3627921">
                <a:moveTo>
                  <a:pt x="0" y="3627921"/>
                </a:moveTo>
                <a:lnTo>
                  <a:pt x="0" y="0"/>
                </a:lnTo>
                <a:lnTo>
                  <a:pt x="3627921" y="0"/>
                </a:lnTo>
                <a:cubicBezTo>
                  <a:pt x="3623504" y="1037029"/>
                  <a:pt x="3634486" y="2064894"/>
                  <a:pt x="3630069" y="3101923"/>
                </a:cubicBezTo>
                <a:lnTo>
                  <a:pt x="0" y="3627921"/>
                </a:lnTo>
                <a:close/>
              </a:path>
            </a:pathLst>
          </a:custGeom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DF8F65-4077-E440-AF0D-021F4F2D9C4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660301" y="2151081"/>
            <a:ext cx="2548227" cy="2555838"/>
          </a:xfrm>
          <a:custGeom>
            <a:avLst/>
            <a:gdLst>
              <a:gd name="connsiteX0" fmla="*/ 0 w 3694112"/>
              <a:gd name="connsiteY0" fmla="*/ 3163887 h 3163887"/>
              <a:gd name="connsiteX1" fmla="*/ 0 w 3694112"/>
              <a:gd name="connsiteY1" fmla="*/ 0 h 3163887"/>
              <a:gd name="connsiteX2" fmla="*/ 3694112 w 3694112"/>
              <a:gd name="connsiteY2" fmla="*/ 0 h 3163887"/>
              <a:gd name="connsiteX3" fmla="*/ 3694112 w 3694112"/>
              <a:gd name="connsiteY3" fmla="*/ 3163887 h 3163887"/>
              <a:gd name="connsiteX4" fmla="*/ 0 w 3694112"/>
              <a:gd name="connsiteY4" fmla="*/ 3163887 h 3163887"/>
              <a:gd name="connsiteX0" fmla="*/ 0 w 3694112"/>
              <a:gd name="connsiteY0" fmla="*/ 3686401 h 3686401"/>
              <a:gd name="connsiteX1" fmla="*/ 0 w 3694112"/>
              <a:gd name="connsiteY1" fmla="*/ 522514 h 3686401"/>
              <a:gd name="connsiteX2" fmla="*/ 3694112 w 3694112"/>
              <a:gd name="connsiteY2" fmla="*/ 0 h 3686401"/>
              <a:gd name="connsiteX3" fmla="*/ 3694112 w 3694112"/>
              <a:gd name="connsiteY3" fmla="*/ 3686401 h 3686401"/>
              <a:gd name="connsiteX4" fmla="*/ 0 w 3694112"/>
              <a:gd name="connsiteY4" fmla="*/ 3686401 h 3686401"/>
              <a:gd name="connsiteX0" fmla="*/ 0 w 3697287"/>
              <a:gd name="connsiteY0" fmla="*/ 3699101 h 3699101"/>
              <a:gd name="connsiteX1" fmla="*/ 0 w 3697287"/>
              <a:gd name="connsiteY1" fmla="*/ 535214 h 3699101"/>
              <a:gd name="connsiteX2" fmla="*/ 3697287 w 3697287"/>
              <a:gd name="connsiteY2" fmla="*/ 0 h 3699101"/>
              <a:gd name="connsiteX3" fmla="*/ 3694112 w 3697287"/>
              <a:gd name="connsiteY3" fmla="*/ 3699101 h 3699101"/>
              <a:gd name="connsiteX4" fmla="*/ 0 w 3697287"/>
              <a:gd name="connsiteY4" fmla="*/ 3699101 h 3699101"/>
              <a:gd name="connsiteX0" fmla="*/ 0 w 3694417"/>
              <a:gd name="connsiteY0" fmla="*/ 3705451 h 3705451"/>
              <a:gd name="connsiteX1" fmla="*/ 0 w 3694417"/>
              <a:gd name="connsiteY1" fmla="*/ 541564 h 3705451"/>
              <a:gd name="connsiteX2" fmla="*/ 3694112 w 3694417"/>
              <a:gd name="connsiteY2" fmla="*/ 0 h 3705451"/>
              <a:gd name="connsiteX3" fmla="*/ 3694112 w 3694417"/>
              <a:gd name="connsiteY3" fmla="*/ 3705451 h 3705451"/>
              <a:gd name="connsiteX4" fmla="*/ 0 w 3694417"/>
              <a:gd name="connsiteY4" fmla="*/ 3705451 h 370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4417" h="3705451">
                <a:moveTo>
                  <a:pt x="0" y="3705451"/>
                </a:moveTo>
                <a:lnTo>
                  <a:pt x="0" y="541564"/>
                </a:lnTo>
                <a:lnTo>
                  <a:pt x="3694112" y="0"/>
                </a:lnTo>
                <a:cubicBezTo>
                  <a:pt x="3693054" y="1233034"/>
                  <a:pt x="3695170" y="2472417"/>
                  <a:pt x="3694112" y="3705451"/>
                </a:cubicBezTo>
                <a:lnTo>
                  <a:pt x="0" y="3705451"/>
                </a:lnTo>
                <a:close/>
              </a:path>
            </a:pathLst>
          </a:custGeom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0CACDC7-5EAA-2344-9321-AFDFA85C33D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660301" y="4302162"/>
            <a:ext cx="2548227" cy="2555838"/>
          </a:xfrm>
          <a:custGeom>
            <a:avLst/>
            <a:gdLst>
              <a:gd name="connsiteX0" fmla="*/ 0 w 3694112"/>
              <a:gd name="connsiteY0" fmla="*/ 3163887 h 3163887"/>
              <a:gd name="connsiteX1" fmla="*/ 0 w 3694112"/>
              <a:gd name="connsiteY1" fmla="*/ 0 h 3163887"/>
              <a:gd name="connsiteX2" fmla="*/ 3694112 w 3694112"/>
              <a:gd name="connsiteY2" fmla="*/ 0 h 3163887"/>
              <a:gd name="connsiteX3" fmla="*/ 3694112 w 3694112"/>
              <a:gd name="connsiteY3" fmla="*/ 3163887 h 3163887"/>
              <a:gd name="connsiteX4" fmla="*/ 0 w 3694112"/>
              <a:gd name="connsiteY4" fmla="*/ 3163887 h 3163887"/>
              <a:gd name="connsiteX0" fmla="*/ 0 w 3694112"/>
              <a:gd name="connsiteY0" fmla="*/ 3686401 h 3686401"/>
              <a:gd name="connsiteX1" fmla="*/ 0 w 3694112"/>
              <a:gd name="connsiteY1" fmla="*/ 522514 h 3686401"/>
              <a:gd name="connsiteX2" fmla="*/ 3694112 w 3694112"/>
              <a:gd name="connsiteY2" fmla="*/ 0 h 3686401"/>
              <a:gd name="connsiteX3" fmla="*/ 3694112 w 3694112"/>
              <a:gd name="connsiteY3" fmla="*/ 3686401 h 3686401"/>
              <a:gd name="connsiteX4" fmla="*/ 0 w 3694112"/>
              <a:gd name="connsiteY4" fmla="*/ 3686401 h 3686401"/>
              <a:gd name="connsiteX0" fmla="*/ 0 w 3697287"/>
              <a:gd name="connsiteY0" fmla="*/ 3699101 h 3699101"/>
              <a:gd name="connsiteX1" fmla="*/ 0 w 3697287"/>
              <a:gd name="connsiteY1" fmla="*/ 535214 h 3699101"/>
              <a:gd name="connsiteX2" fmla="*/ 3697287 w 3697287"/>
              <a:gd name="connsiteY2" fmla="*/ 0 h 3699101"/>
              <a:gd name="connsiteX3" fmla="*/ 3694112 w 3697287"/>
              <a:gd name="connsiteY3" fmla="*/ 3699101 h 3699101"/>
              <a:gd name="connsiteX4" fmla="*/ 0 w 3697287"/>
              <a:gd name="connsiteY4" fmla="*/ 3699101 h 3699101"/>
              <a:gd name="connsiteX0" fmla="*/ 0 w 3694417"/>
              <a:gd name="connsiteY0" fmla="*/ 3705451 h 3705451"/>
              <a:gd name="connsiteX1" fmla="*/ 0 w 3694417"/>
              <a:gd name="connsiteY1" fmla="*/ 541564 h 3705451"/>
              <a:gd name="connsiteX2" fmla="*/ 3694112 w 3694417"/>
              <a:gd name="connsiteY2" fmla="*/ 0 h 3705451"/>
              <a:gd name="connsiteX3" fmla="*/ 3694112 w 3694417"/>
              <a:gd name="connsiteY3" fmla="*/ 3705451 h 3705451"/>
              <a:gd name="connsiteX4" fmla="*/ 0 w 3694417"/>
              <a:gd name="connsiteY4" fmla="*/ 3705451 h 370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4417" h="3705451">
                <a:moveTo>
                  <a:pt x="0" y="3705451"/>
                </a:moveTo>
                <a:lnTo>
                  <a:pt x="0" y="541564"/>
                </a:lnTo>
                <a:lnTo>
                  <a:pt x="3694112" y="0"/>
                </a:lnTo>
                <a:cubicBezTo>
                  <a:pt x="3693054" y="1233034"/>
                  <a:pt x="3695170" y="2472417"/>
                  <a:pt x="3694112" y="3705451"/>
                </a:cubicBezTo>
                <a:lnTo>
                  <a:pt x="0" y="3705451"/>
                </a:lnTo>
                <a:close/>
              </a:path>
            </a:pathLst>
          </a:custGeom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59">
            <a:extLst>
              <a:ext uri="{FF2B5EF4-FFF2-40B4-BE49-F238E27FC236}">
                <a16:creationId xmlns:a16="http://schemas.microsoft.com/office/drawing/2014/main" id="{B7FA887B-BEE3-694E-A3CA-08A2D0EA97D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374327" y="2886531"/>
            <a:ext cx="1938900" cy="1084937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59">
            <a:extLst>
              <a:ext uri="{FF2B5EF4-FFF2-40B4-BE49-F238E27FC236}">
                <a16:creationId xmlns:a16="http://schemas.microsoft.com/office/drawing/2014/main" id="{0C01EC1A-A9F4-3749-9811-57CA3A9E9B2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374327" y="5037612"/>
            <a:ext cx="1938900" cy="1084937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E838826-BEA7-F444-9A12-EC09F05CFA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794" y="5729776"/>
            <a:ext cx="2827404" cy="4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0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(4 presenters)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4969A38-6B3C-2E47-B31F-4D4301A3D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6867C5-9B24-2042-910E-14BAB9989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2479"/>
            <a:ext cx="6743700" cy="25034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4800" b="1" i="0" kern="1200" dirty="0">
                <a:solidFill>
                  <a:schemeClr val="bg1"/>
                </a:solidFill>
                <a:latin typeface="Bernina Sans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9DD88-ACE4-DC49-AB05-8AACE7793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62663"/>
            <a:ext cx="6743700" cy="87856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gradFill flip="none" rotWithShape="1">
                  <a:gsLst>
                    <a:gs pos="0">
                      <a:srgbClr val="1496FF"/>
                    </a:gs>
                    <a:gs pos="0">
                      <a:srgbClr val="2583EE"/>
                    </a:gs>
                    <a:gs pos="100000">
                      <a:srgbClr val="712F90"/>
                    </a:gs>
                  </a:gsLst>
                  <a:lin ang="0" scaled="1"/>
                  <a:tileRect/>
                </a:gradFill>
                <a:latin typeface="Bernina Sans" pitchFamily="2" charset="77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F63901B-9FFE-4847-AF93-786616A2AAB3}"/>
              </a:ext>
            </a:extLst>
          </p:cNvPr>
          <p:cNvCxnSpPr>
            <a:cxnSpLocks/>
          </p:cNvCxnSpPr>
          <p:nvPr userDrawn="1"/>
        </p:nvCxnSpPr>
        <p:spPr>
          <a:xfrm>
            <a:off x="934450" y="3508281"/>
            <a:ext cx="664745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1496FF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59">
            <a:extLst>
              <a:ext uri="{FF2B5EF4-FFF2-40B4-BE49-F238E27FC236}">
                <a16:creationId xmlns:a16="http://schemas.microsoft.com/office/drawing/2014/main" id="{C00852C6-9DCC-2A4E-B962-4DE081D0D3B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70188" y="557175"/>
            <a:ext cx="1938900" cy="1084937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59">
            <a:extLst>
              <a:ext uri="{FF2B5EF4-FFF2-40B4-BE49-F238E27FC236}">
                <a16:creationId xmlns:a16="http://schemas.microsoft.com/office/drawing/2014/main" id="{F49255DD-148E-2D4C-AC67-99ED6C50286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70188" y="5386124"/>
            <a:ext cx="1938900" cy="1084937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82F5221-374E-4D49-AB17-A3803A350F6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10258280" y="1"/>
            <a:ext cx="1950248" cy="1948521"/>
          </a:xfrm>
          <a:custGeom>
            <a:avLst/>
            <a:gdLst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627921 w 3627921"/>
              <a:gd name="connsiteY3" fmla="*/ 3627921 h 3627921"/>
              <a:gd name="connsiteX4" fmla="*/ 0 w 3627921"/>
              <a:gd name="connsiteY4" fmla="*/ 3627921 h 3627921"/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614669 w 3627921"/>
              <a:gd name="connsiteY3" fmla="*/ 3111086 h 3627921"/>
              <a:gd name="connsiteX4" fmla="*/ 0 w 3627921"/>
              <a:gd name="connsiteY4" fmla="*/ 3627921 h 3627921"/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623833 w 3627921"/>
              <a:gd name="connsiteY3" fmla="*/ 3101923 h 3627921"/>
              <a:gd name="connsiteX4" fmla="*/ 0 w 3627921"/>
              <a:gd name="connsiteY4" fmla="*/ 3627921 h 3627921"/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514701 w 3627921"/>
              <a:gd name="connsiteY3" fmla="*/ 3067624 h 3627921"/>
              <a:gd name="connsiteX4" fmla="*/ 0 w 3627921"/>
              <a:gd name="connsiteY4" fmla="*/ 3627921 h 3627921"/>
              <a:gd name="connsiteX0" fmla="*/ 0 w 3631138"/>
              <a:gd name="connsiteY0" fmla="*/ 3627921 h 3627921"/>
              <a:gd name="connsiteX1" fmla="*/ 0 w 3631138"/>
              <a:gd name="connsiteY1" fmla="*/ 0 h 3627921"/>
              <a:gd name="connsiteX2" fmla="*/ 3627921 w 3631138"/>
              <a:gd name="connsiteY2" fmla="*/ 0 h 3627921"/>
              <a:gd name="connsiteX3" fmla="*/ 3630069 w 3631138"/>
              <a:gd name="connsiteY3" fmla="*/ 3101923 h 3627921"/>
              <a:gd name="connsiteX4" fmla="*/ 0 w 3631138"/>
              <a:gd name="connsiteY4" fmla="*/ 3627921 h 362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138" h="3627921">
                <a:moveTo>
                  <a:pt x="0" y="3627921"/>
                </a:moveTo>
                <a:lnTo>
                  <a:pt x="0" y="0"/>
                </a:lnTo>
                <a:lnTo>
                  <a:pt x="3627921" y="0"/>
                </a:lnTo>
                <a:cubicBezTo>
                  <a:pt x="3623504" y="1037029"/>
                  <a:pt x="3634486" y="2064894"/>
                  <a:pt x="3630069" y="3101923"/>
                </a:cubicBezTo>
                <a:lnTo>
                  <a:pt x="0" y="3627921"/>
                </a:lnTo>
                <a:close/>
              </a:path>
            </a:pathLst>
          </a:custGeom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DF8F65-4077-E440-AF0D-021F4F2D9C4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59882" y="1620403"/>
            <a:ext cx="1948646" cy="1954466"/>
          </a:xfrm>
          <a:custGeom>
            <a:avLst/>
            <a:gdLst>
              <a:gd name="connsiteX0" fmla="*/ 0 w 3694112"/>
              <a:gd name="connsiteY0" fmla="*/ 3163887 h 3163887"/>
              <a:gd name="connsiteX1" fmla="*/ 0 w 3694112"/>
              <a:gd name="connsiteY1" fmla="*/ 0 h 3163887"/>
              <a:gd name="connsiteX2" fmla="*/ 3694112 w 3694112"/>
              <a:gd name="connsiteY2" fmla="*/ 0 h 3163887"/>
              <a:gd name="connsiteX3" fmla="*/ 3694112 w 3694112"/>
              <a:gd name="connsiteY3" fmla="*/ 3163887 h 3163887"/>
              <a:gd name="connsiteX4" fmla="*/ 0 w 3694112"/>
              <a:gd name="connsiteY4" fmla="*/ 3163887 h 3163887"/>
              <a:gd name="connsiteX0" fmla="*/ 0 w 3694112"/>
              <a:gd name="connsiteY0" fmla="*/ 3686401 h 3686401"/>
              <a:gd name="connsiteX1" fmla="*/ 0 w 3694112"/>
              <a:gd name="connsiteY1" fmla="*/ 522514 h 3686401"/>
              <a:gd name="connsiteX2" fmla="*/ 3694112 w 3694112"/>
              <a:gd name="connsiteY2" fmla="*/ 0 h 3686401"/>
              <a:gd name="connsiteX3" fmla="*/ 3694112 w 3694112"/>
              <a:gd name="connsiteY3" fmla="*/ 3686401 h 3686401"/>
              <a:gd name="connsiteX4" fmla="*/ 0 w 3694112"/>
              <a:gd name="connsiteY4" fmla="*/ 3686401 h 3686401"/>
              <a:gd name="connsiteX0" fmla="*/ 0 w 3697287"/>
              <a:gd name="connsiteY0" fmla="*/ 3699101 h 3699101"/>
              <a:gd name="connsiteX1" fmla="*/ 0 w 3697287"/>
              <a:gd name="connsiteY1" fmla="*/ 535214 h 3699101"/>
              <a:gd name="connsiteX2" fmla="*/ 3697287 w 3697287"/>
              <a:gd name="connsiteY2" fmla="*/ 0 h 3699101"/>
              <a:gd name="connsiteX3" fmla="*/ 3694112 w 3697287"/>
              <a:gd name="connsiteY3" fmla="*/ 3699101 h 3699101"/>
              <a:gd name="connsiteX4" fmla="*/ 0 w 3697287"/>
              <a:gd name="connsiteY4" fmla="*/ 3699101 h 3699101"/>
              <a:gd name="connsiteX0" fmla="*/ 0 w 3694417"/>
              <a:gd name="connsiteY0" fmla="*/ 3705451 h 3705451"/>
              <a:gd name="connsiteX1" fmla="*/ 0 w 3694417"/>
              <a:gd name="connsiteY1" fmla="*/ 541564 h 3705451"/>
              <a:gd name="connsiteX2" fmla="*/ 3694112 w 3694417"/>
              <a:gd name="connsiteY2" fmla="*/ 0 h 3705451"/>
              <a:gd name="connsiteX3" fmla="*/ 3694112 w 3694417"/>
              <a:gd name="connsiteY3" fmla="*/ 3705451 h 3705451"/>
              <a:gd name="connsiteX4" fmla="*/ 0 w 3694417"/>
              <a:gd name="connsiteY4" fmla="*/ 3705451 h 370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4417" h="3705451">
                <a:moveTo>
                  <a:pt x="0" y="3705451"/>
                </a:moveTo>
                <a:lnTo>
                  <a:pt x="0" y="541564"/>
                </a:lnTo>
                <a:lnTo>
                  <a:pt x="3694112" y="0"/>
                </a:lnTo>
                <a:cubicBezTo>
                  <a:pt x="3693054" y="1233034"/>
                  <a:pt x="3695170" y="2472417"/>
                  <a:pt x="3694112" y="3705451"/>
                </a:cubicBezTo>
                <a:lnTo>
                  <a:pt x="0" y="3705451"/>
                </a:lnTo>
                <a:close/>
              </a:path>
            </a:pathLst>
          </a:custGeom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0CACDC7-5EAA-2344-9321-AFDFA85C33D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259882" y="3263442"/>
            <a:ext cx="1948646" cy="1954466"/>
          </a:xfrm>
          <a:custGeom>
            <a:avLst/>
            <a:gdLst>
              <a:gd name="connsiteX0" fmla="*/ 0 w 3694112"/>
              <a:gd name="connsiteY0" fmla="*/ 3163887 h 3163887"/>
              <a:gd name="connsiteX1" fmla="*/ 0 w 3694112"/>
              <a:gd name="connsiteY1" fmla="*/ 0 h 3163887"/>
              <a:gd name="connsiteX2" fmla="*/ 3694112 w 3694112"/>
              <a:gd name="connsiteY2" fmla="*/ 0 h 3163887"/>
              <a:gd name="connsiteX3" fmla="*/ 3694112 w 3694112"/>
              <a:gd name="connsiteY3" fmla="*/ 3163887 h 3163887"/>
              <a:gd name="connsiteX4" fmla="*/ 0 w 3694112"/>
              <a:gd name="connsiteY4" fmla="*/ 3163887 h 3163887"/>
              <a:gd name="connsiteX0" fmla="*/ 0 w 3694112"/>
              <a:gd name="connsiteY0" fmla="*/ 3686401 h 3686401"/>
              <a:gd name="connsiteX1" fmla="*/ 0 w 3694112"/>
              <a:gd name="connsiteY1" fmla="*/ 522514 h 3686401"/>
              <a:gd name="connsiteX2" fmla="*/ 3694112 w 3694112"/>
              <a:gd name="connsiteY2" fmla="*/ 0 h 3686401"/>
              <a:gd name="connsiteX3" fmla="*/ 3694112 w 3694112"/>
              <a:gd name="connsiteY3" fmla="*/ 3686401 h 3686401"/>
              <a:gd name="connsiteX4" fmla="*/ 0 w 3694112"/>
              <a:gd name="connsiteY4" fmla="*/ 3686401 h 3686401"/>
              <a:gd name="connsiteX0" fmla="*/ 0 w 3697287"/>
              <a:gd name="connsiteY0" fmla="*/ 3699101 h 3699101"/>
              <a:gd name="connsiteX1" fmla="*/ 0 w 3697287"/>
              <a:gd name="connsiteY1" fmla="*/ 535214 h 3699101"/>
              <a:gd name="connsiteX2" fmla="*/ 3697287 w 3697287"/>
              <a:gd name="connsiteY2" fmla="*/ 0 h 3699101"/>
              <a:gd name="connsiteX3" fmla="*/ 3694112 w 3697287"/>
              <a:gd name="connsiteY3" fmla="*/ 3699101 h 3699101"/>
              <a:gd name="connsiteX4" fmla="*/ 0 w 3697287"/>
              <a:gd name="connsiteY4" fmla="*/ 3699101 h 3699101"/>
              <a:gd name="connsiteX0" fmla="*/ 0 w 3694417"/>
              <a:gd name="connsiteY0" fmla="*/ 3705451 h 3705451"/>
              <a:gd name="connsiteX1" fmla="*/ 0 w 3694417"/>
              <a:gd name="connsiteY1" fmla="*/ 541564 h 3705451"/>
              <a:gd name="connsiteX2" fmla="*/ 3694112 w 3694417"/>
              <a:gd name="connsiteY2" fmla="*/ 0 h 3705451"/>
              <a:gd name="connsiteX3" fmla="*/ 3694112 w 3694417"/>
              <a:gd name="connsiteY3" fmla="*/ 3705451 h 3705451"/>
              <a:gd name="connsiteX4" fmla="*/ 0 w 3694417"/>
              <a:gd name="connsiteY4" fmla="*/ 3705451 h 370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4417" h="3705451">
                <a:moveTo>
                  <a:pt x="0" y="3705451"/>
                </a:moveTo>
                <a:lnTo>
                  <a:pt x="0" y="541564"/>
                </a:lnTo>
                <a:lnTo>
                  <a:pt x="3694112" y="0"/>
                </a:lnTo>
                <a:cubicBezTo>
                  <a:pt x="3693054" y="1233034"/>
                  <a:pt x="3695170" y="2472417"/>
                  <a:pt x="3694112" y="3705451"/>
                </a:cubicBezTo>
                <a:lnTo>
                  <a:pt x="0" y="3705451"/>
                </a:lnTo>
                <a:close/>
              </a:path>
            </a:pathLst>
          </a:custGeom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C14F8DBD-FF0E-F64F-B879-41CC8037549F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0259882" y="4903534"/>
            <a:ext cx="1948646" cy="1954466"/>
          </a:xfrm>
          <a:custGeom>
            <a:avLst/>
            <a:gdLst>
              <a:gd name="connsiteX0" fmla="*/ 0 w 3694112"/>
              <a:gd name="connsiteY0" fmla="*/ 3163887 h 3163887"/>
              <a:gd name="connsiteX1" fmla="*/ 0 w 3694112"/>
              <a:gd name="connsiteY1" fmla="*/ 0 h 3163887"/>
              <a:gd name="connsiteX2" fmla="*/ 3694112 w 3694112"/>
              <a:gd name="connsiteY2" fmla="*/ 0 h 3163887"/>
              <a:gd name="connsiteX3" fmla="*/ 3694112 w 3694112"/>
              <a:gd name="connsiteY3" fmla="*/ 3163887 h 3163887"/>
              <a:gd name="connsiteX4" fmla="*/ 0 w 3694112"/>
              <a:gd name="connsiteY4" fmla="*/ 3163887 h 3163887"/>
              <a:gd name="connsiteX0" fmla="*/ 0 w 3694112"/>
              <a:gd name="connsiteY0" fmla="*/ 3686401 h 3686401"/>
              <a:gd name="connsiteX1" fmla="*/ 0 w 3694112"/>
              <a:gd name="connsiteY1" fmla="*/ 522514 h 3686401"/>
              <a:gd name="connsiteX2" fmla="*/ 3694112 w 3694112"/>
              <a:gd name="connsiteY2" fmla="*/ 0 h 3686401"/>
              <a:gd name="connsiteX3" fmla="*/ 3694112 w 3694112"/>
              <a:gd name="connsiteY3" fmla="*/ 3686401 h 3686401"/>
              <a:gd name="connsiteX4" fmla="*/ 0 w 3694112"/>
              <a:gd name="connsiteY4" fmla="*/ 3686401 h 3686401"/>
              <a:gd name="connsiteX0" fmla="*/ 0 w 3697287"/>
              <a:gd name="connsiteY0" fmla="*/ 3699101 h 3699101"/>
              <a:gd name="connsiteX1" fmla="*/ 0 w 3697287"/>
              <a:gd name="connsiteY1" fmla="*/ 535214 h 3699101"/>
              <a:gd name="connsiteX2" fmla="*/ 3697287 w 3697287"/>
              <a:gd name="connsiteY2" fmla="*/ 0 h 3699101"/>
              <a:gd name="connsiteX3" fmla="*/ 3694112 w 3697287"/>
              <a:gd name="connsiteY3" fmla="*/ 3699101 h 3699101"/>
              <a:gd name="connsiteX4" fmla="*/ 0 w 3697287"/>
              <a:gd name="connsiteY4" fmla="*/ 3699101 h 3699101"/>
              <a:gd name="connsiteX0" fmla="*/ 0 w 3694417"/>
              <a:gd name="connsiteY0" fmla="*/ 3705451 h 3705451"/>
              <a:gd name="connsiteX1" fmla="*/ 0 w 3694417"/>
              <a:gd name="connsiteY1" fmla="*/ 541564 h 3705451"/>
              <a:gd name="connsiteX2" fmla="*/ 3694112 w 3694417"/>
              <a:gd name="connsiteY2" fmla="*/ 0 h 3705451"/>
              <a:gd name="connsiteX3" fmla="*/ 3694112 w 3694417"/>
              <a:gd name="connsiteY3" fmla="*/ 3705451 h 3705451"/>
              <a:gd name="connsiteX4" fmla="*/ 0 w 3694417"/>
              <a:gd name="connsiteY4" fmla="*/ 3705451 h 370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4417" h="3705451">
                <a:moveTo>
                  <a:pt x="0" y="3705451"/>
                </a:moveTo>
                <a:lnTo>
                  <a:pt x="0" y="541564"/>
                </a:lnTo>
                <a:lnTo>
                  <a:pt x="3694112" y="0"/>
                </a:lnTo>
                <a:cubicBezTo>
                  <a:pt x="3693054" y="1233034"/>
                  <a:pt x="3695170" y="2472417"/>
                  <a:pt x="3694112" y="3705451"/>
                </a:cubicBezTo>
                <a:lnTo>
                  <a:pt x="0" y="3705451"/>
                </a:lnTo>
                <a:close/>
              </a:path>
            </a:pathLst>
          </a:custGeom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59">
            <a:extLst>
              <a:ext uri="{FF2B5EF4-FFF2-40B4-BE49-F238E27FC236}">
                <a16:creationId xmlns:a16="http://schemas.microsoft.com/office/drawing/2014/main" id="{B7FA887B-BEE3-694E-A3CA-08A2D0EA97D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970188" y="2166825"/>
            <a:ext cx="1938900" cy="1084937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59">
            <a:extLst>
              <a:ext uri="{FF2B5EF4-FFF2-40B4-BE49-F238E27FC236}">
                <a16:creationId xmlns:a16="http://schemas.microsoft.com/office/drawing/2014/main" id="{0C01EC1A-A9F4-3749-9811-57CA3A9E9B2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70188" y="3776474"/>
            <a:ext cx="1938900" cy="1084937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E5204E7-4623-D84D-9F3C-3DE8650B0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794" y="5729776"/>
            <a:ext cx="2827404" cy="4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9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797729-DB87-9940-906F-E934CC164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66999" y="-2663338"/>
            <a:ext cx="6858001" cy="1219200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9CDC1-8CF7-8946-BE12-A73452F9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999"/>
            <a:ext cx="4481945" cy="465296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CCE3FA1-96CD-B142-A067-84A01CBB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146964" cy="73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101AEA5-3D24-A647-AD7B-EAAF63952D2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593068" y="1"/>
            <a:ext cx="6598920" cy="6867608"/>
          </a:xfrm>
          <a:custGeom>
            <a:avLst/>
            <a:gdLst>
              <a:gd name="connsiteX0" fmla="*/ 0 w 3692525"/>
              <a:gd name="connsiteY0" fmla="*/ 3697287 h 3697287"/>
              <a:gd name="connsiteX1" fmla="*/ 0 w 3692525"/>
              <a:gd name="connsiteY1" fmla="*/ 0 h 3697287"/>
              <a:gd name="connsiteX2" fmla="*/ 3692525 w 3692525"/>
              <a:gd name="connsiteY2" fmla="*/ 0 h 3697287"/>
              <a:gd name="connsiteX3" fmla="*/ 3692525 w 3692525"/>
              <a:gd name="connsiteY3" fmla="*/ 3697287 h 3697287"/>
              <a:gd name="connsiteX4" fmla="*/ 0 w 3692525"/>
              <a:gd name="connsiteY4" fmla="*/ 3697287 h 3697287"/>
              <a:gd name="connsiteX0" fmla="*/ 0 w 3692525"/>
              <a:gd name="connsiteY0" fmla="*/ 3697287 h 3697287"/>
              <a:gd name="connsiteX1" fmla="*/ 539750 w 3692525"/>
              <a:gd name="connsiteY1" fmla="*/ 0 h 3697287"/>
              <a:gd name="connsiteX2" fmla="*/ 3692525 w 3692525"/>
              <a:gd name="connsiteY2" fmla="*/ 0 h 3697287"/>
              <a:gd name="connsiteX3" fmla="*/ 3692525 w 3692525"/>
              <a:gd name="connsiteY3" fmla="*/ 3697287 h 3697287"/>
              <a:gd name="connsiteX4" fmla="*/ 0 w 3692525"/>
              <a:gd name="connsiteY4" fmla="*/ 3697287 h 369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525" h="3697287">
                <a:moveTo>
                  <a:pt x="0" y="3697287"/>
                </a:moveTo>
                <a:lnTo>
                  <a:pt x="539750" y="0"/>
                </a:lnTo>
                <a:lnTo>
                  <a:pt x="3692525" y="0"/>
                </a:lnTo>
                <a:lnTo>
                  <a:pt x="3692525" y="3697287"/>
                </a:lnTo>
                <a:lnTo>
                  <a:pt x="0" y="3697287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74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0AE0-7D11-9F48-AD74-BC01DCCF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498" y="365126"/>
            <a:ext cx="7762301" cy="73684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A3D48-8058-2D42-9309-EA8DD88BA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498" y="1524000"/>
            <a:ext cx="7762301" cy="4652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D54E87-063F-BE4E-9C70-6C2338426206}"/>
              </a:ext>
            </a:extLst>
          </p:cNvPr>
          <p:cNvSpPr/>
          <p:nvPr userDrawn="1"/>
        </p:nvSpPr>
        <p:spPr>
          <a:xfrm>
            <a:off x="0" y="0"/>
            <a:ext cx="29830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C59E46-B3C3-3648-9D2A-D59F7798E80B}"/>
              </a:ext>
            </a:extLst>
          </p:cNvPr>
          <p:cNvCxnSpPr>
            <a:cxnSpLocks/>
          </p:cNvCxnSpPr>
          <p:nvPr userDrawn="1"/>
        </p:nvCxnSpPr>
        <p:spPr>
          <a:xfrm>
            <a:off x="3692641" y="1218648"/>
            <a:ext cx="974558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1496FF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3296CA-AB12-9848-BFA1-A536162360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038" y="1523999"/>
            <a:ext cx="2082788" cy="4652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20000"/>
              </a:lnSpc>
              <a:spcBef>
                <a:spcPts val="4200"/>
              </a:spcBef>
              <a:buNone/>
              <a:defRPr sz="1500" b="1" i="0">
                <a:solidFill>
                  <a:schemeClr val="bg1">
                    <a:lumMod val="85000"/>
                  </a:schemeClr>
                </a:solidFill>
                <a:latin typeface="Bernina Sans" pitchFamily="2" charset="77"/>
              </a:defRPr>
            </a:lvl1pPr>
            <a:lvl2pPr>
              <a:lnSpc>
                <a:spcPct val="12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ACACC29-2D2F-6148-A128-06E9B18BEA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038" y="365125"/>
            <a:ext cx="2082788" cy="736846"/>
          </a:xfrm>
        </p:spPr>
        <p:txBody>
          <a:bodyPr anchor="b">
            <a:normAutofit/>
          </a:bodyPr>
          <a:lstStyle>
            <a:lvl1pPr marL="0" indent="0" algn="r">
              <a:buNone/>
              <a:defRPr lang="en-US" sz="2000" b="1" i="0" kern="1200" dirty="0">
                <a:solidFill>
                  <a:schemeClr val="tx1"/>
                </a:solidFill>
                <a:latin typeface="Bernina Sans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125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break 1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AEC6838-9F5F-1F44-A42F-DFDF8C86CD8B}"/>
              </a:ext>
            </a:extLst>
          </p:cNvPr>
          <p:cNvSpPr/>
          <p:nvPr userDrawn="1"/>
        </p:nvSpPr>
        <p:spPr>
          <a:xfrm>
            <a:off x="838200" y="0"/>
            <a:ext cx="11243872" cy="1528997"/>
          </a:xfrm>
          <a:prstGeom prst="rect">
            <a:avLst/>
          </a:prstGeom>
          <a:solidFill>
            <a:srgbClr val="0F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F2EF55-64C6-BF48-A2CA-128B92E92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6644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A15935-2574-5D43-8226-EA300D7A2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690"/>
          <a:stretch/>
        </p:blipFill>
        <p:spPr>
          <a:xfrm>
            <a:off x="0" y="1"/>
            <a:ext cx="11829327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B41BF5-77D8-D74D-B68C-9BDC1220F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874"/>
          <a:stretch/>
        </p:blipFill>
        <p:spPr>
          <a:xfrm>
            <a:off x="0" y="0"/>
            <a:ext cx="12191999" cy="6993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8E2450-7D7E-9C4D-97B7-C1DA5D95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433"/>
            <a:ext cx="10515600" cy="153645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76505B-E960-0045-9955-79D24F42A973}"/>
              </a:ext>
            </a:extLst>
          </p:cNvPr>
          <p:cNvCxnSpPr>
            <a:cxnSpLocks/>
          </p:cNvCxnSpPr>
          <p:nvPr userDrawn="1"/>
        </p:nvCxnSpPr>
        <p:spPr>
          <a:xfrm>
            <a:off x="934450" y="4069425"/>
            <a:ext cx="974558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1496FF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03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break 2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AEC6838-9F5F-1F44-A42F-DFDF8C86CD8B}"/>
              </a:ext>
            </a:extLst>
          </p:cNvPr>
          <p:cNvSpPr/>
          <p:nvPr userDrawn="1"/>
        </p:nvSpPr>
        <p:spPr>
          <a:xfrm>
            <a:off x="838200" y="0"/>
            <a:ext cx="11243872" cy="1528997"/>
          </a:xfrm>
          <a:prstGeom prst="rect">
            <a:avLst/>
          </a:prstGeom>
          <a:solidFill>
            <a:srgbClr val="0F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F2EF55-64C6-BF48-A2CA-128B92E92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6644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A15935-2574-5D43-8226-EA300D7A2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6690"/>
          <a:stretch/>
        </p:blipFill>
        <p:spPr>
          <a:xfrm>
            <a:off x="0" y="1"/>
            <a:ext cx="11829327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B41BF5-77D8-D74D-B68C-9BDC1220F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874"/>
          <a:stretch/>
        </p:blipFill>
        <p:spPr>
          <a:xfrm>
            <a:off x="0" y="0"/>
            <a:ext cx="12191999" cy="6993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8E2450-7D7E-9C4D-97B7-C1DA5D95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433"/>
            <a:ext cx="10515600" cy="153645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76505B-E960-0045-9955-79D24F42A973}"/>
              </a:ext>
            </a:extLst>
          </p:cNvPr>
          <p:cNvCxnSpPr>
            <a:cxnSpLocks/>
          </p:cNvCxnSpPr>
          <p:nvPr userDrawn="1"/>
        </p:nvCxnSpPr>
        <p:spPr>
          <a:xfrm>
            <a:off x="5135880" y="4069425"/>
            <a:ext cx="192024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1496FF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15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73261E8-1C85-5E42-B05C-3D4DE0C48202}"/>
              </a:ext>
            </a:extLst>
          </p:cNvPr>
          <p:cNvSpPr/>
          <p:nvPr userDrawn="1"/>
        </p:nvSpPr>
        <p:spPr>
          <a:xfrm>
            <a:off x="838200" y="0"/>
            <a:ext cx="11353798" cy="2353456"/>
          </a:xfrm>
          <a:prstGeom prst="rect">
            <a:avLst/>
          </a:prstGeom>
          <a:solidFill>
            <a:srgbClr val="0F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EE2391-C42B-AB42-A9EC-EDB4DD0EAF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276" b="-988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DD66BD-B9C6-AC4C-B326-6FA55F9B5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579"/>
          <a:stretch/>
        </p:blipFill>
        <p:spPr>
          <a:xfrm rot="10800000">
            <a:off x="5960961" y="-2"/>
            <a:ext cx="6231037" cy="6858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32839B-B005-3746-B1D6-91D2EDDD0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013"/>
          <a:stretch/>
        </p:blipFill>
        <p:spPr>
          <a:xfrm>
            <a:off x="0" y="1"/>
            <a:ext cx="1182932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8E2450-7D7E-9C4D-97B7-C1DA5D95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180" y="690013"/>
            <a:ext cx="9267641" cy="2339760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2D4FA0E-7176-4C45-AA20-6ED6C160D2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2088" y="3868663"/>
            <a:ext cx="9267825" cy="172243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24453543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EB6425-1D02-814A-AAC9-2130CF902380}"/>
              </a:ext>
            </a:extLst>
          </p:cNvPr>
          <p:cNvSpPr/>
          <p:nvPr userDrawn="1"/>
        </p:nvSpPr>
        <p:spPr>
          <a:xfrm>
            <a:off x="838200" y="0"/>
            <a:ext cx="11168921" cy="1334125"/>
          </a:xfrm>
          <a:prstGeom prst="rect">
            <a:avLst/>
          </a:prstGeom>
          <a:solidFill>
            <a:srgbClr val="0F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C083C6-A6F4-644D-B048-803FC98DF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732"/>
          <a:stretch/>
        </p:blipFill>
        <p:spPr>
          <a:xfrm rot="5400000">
            <a:off x="1937795" y="-1934132"/>
            <a:ext cx="6858001" cy="10733591"/>
          </a:xfrm>
          <a:prstGeom prst="rect">
            <a:avLst/>
          </a:prstGeom>
          <a:effectLst/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13C8D0A-95F3-C74A-9ACE-7F44999282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9943" y="1965672"/>
            <a:ext cx="2258492" cy="2258492"/>
          </a:xfrm>
          <a:prstGeom prst="ellipse">
            <a:avLst/>
          </a:prstGeom>
          <a:ln w="10795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D15F5A2-554B-384B-8DFD-9A0C987C9F9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92386" y="4913221"/>
            <a:ext cx="2185987" cy="7464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Logo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1F8B9-EAB7-7B44-8EE3-16E66E60A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2386" y="1965672"/>
            <a:ext cx="6079672" cy="263898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0873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rid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BAD930-BE27-6E47-BB3F-6EA719C882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8617" y="1523999"/>
            <a:ext cx="2557462" cy="220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E2450-7D7E-9C4D-97B7-C1DA5D95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0BCDFFF3-70C5-8D41-B4F9-2E7DD888DC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54555" y="1806929"/>
            <a:ext cx="1379912" cy="1536979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Picture Placeholder 21">
            <a:extLst>
              <a:ext uri="{FF2B5EF4-FFF2-40B4-BE49-F238E27FC236}">
                <a16:creationId xmlns:a16="http://schemas.microsoft.com/office/drawing/2014/main" id="{85DC5248-8AF9-3F41-86C9-81D17A061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69270" y="1523999"/>
            <a:ext cx="2557462" cy="220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B7F8D756-65C6-5644-A95C-69DD9DE8B3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5208" y="1806929"/>
            <a:ext cx="1379912" cy="1536979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Picture Placeholder 21">
            <a:extLst>
              <a:ext uri="{FF2B5EF4-FFF2-40B4-BE49-F238E27FC236}">
                <a16:creationId xmlns:a16="http://schemas.microsoft.com/office/drawing/2014/main" id="{DE8607E8-22B2-C14C-8C0C-EEF15CFEFF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09923" y="1523999"/>
            <a:ext cx="2557462" cy="220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BF4665D7-CBCB-6C47-B896-1CA2023D7E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35861" y="1806929"/>
            <a:ext cx="1379912" cy="1536979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Picture Placeholder 21">
            <a:extLst>
              <a:ext uri="{FF2B5EF4-FFF2-40B4-BE49-F238E27FC236}">
                <a16:creationId xmlns:a16="http://schemas.microsoft.com/office/drawing/2014/main" id="{ED53C0EA-C22F-FB4C-B3D4-364F2A1C720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8617" y="4005943"/>
            <a:ext cx="2557462" cy="220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47">
            <a:extLst>
              <a:ext uri="{FF2B5EF4-FFF2-40B4-BE49-F238E27FC236}">
                <a16:creationId xmlns:a16="http://schemas.microsoft.com/office/drawing/2014/main" id="{72A32B54-5C72-4D44-9A60-E104B610165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54555" y="4289934"/>
            <a:ext cx="1379912" cy="1535918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1" name="Picture Placeholder 21">
            <a:extLst>
              <a:ext uri="{FF2B5EF4-FFF2-40B4-BE49-F238E27FC236}">
                <a16:creationId xmlns:a16="http://schemas.microsoft.com/office/drawing/2014/main" id="{3A08E506-7368-7D4D-925F-B6D26176334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69270" y="4005943"/>
            <a:ext cx="2557462" cy="220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" name="Text Placeholder 47">
            <a:extLst>
              <a:ext uri="{FF2B5EF4-FFF2-40B4-BE49-F238E27FC236}">
                <a16:creationId xmlns:a16="http://schemas.microsoft.com/office/drawing/2014/main" id="{000A0F2F-1F9A-1F4D-AF70-E2D9EE77DD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5208" y="4289934"/>
            <a:ext cx="1379912" cy="1535918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Picture Placeholder 21">
            <a:extLst>
              <a:ext uri="{FF2B5EF4-FFF2-40B4-BE49-F238E27FC236}">
                <a16:creationId xmlns:a16="http://schemas.microsoft.com/office/drawing/2014/main" id="{78F8B846-FF54-5742-87E5-3710613E1A8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009923" y="4005943"/>
            <a:ext cx="2557462" cy="220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4" name="Text Placeholder 47">
            <a:extLst>
              <a:ext uri="{FF2B5EF4-FFF2-40B4-BE49-F238E27FC236}">
                <a16:creationId xmlns:a16="http://schemas.microsoft.com/office/drawing/2014/main" id="{D9001490-5F6D-E040-9096-327B355E4A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35861" y="4289934"/>
            <a:ext cx="1379912" cy="1535918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47226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slide - laptop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DEDC7CE-1B19-A440-A7F1-C54377A71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664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099C58-6C5C-E54C-A3F5-D07AC38C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775199" cy="736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025C7-DBE2-5D47-B0F4-4D0B638F9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4775199" cy="4652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307191B-3864-9741-8FF3-CE31D79EF8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0325" y="1228725"/>
            <a:ext cx="6578600" cy="412432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1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2450-7D7E-9C4D-97B7-C1DA5D95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433"/>
            <a:ext cx="10515600" cy="153645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0F141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58520A-230F-8E45-B93A-732CD1A84E0D}"/>
              </a:ext>
            </a:extLst>
          </p:cNvPr>
          <p:cNvSpPr/>
          <p:nvPr userDrawn="1"/>
        </p:nvSpPr>
        <p:spPr>
          <a:xfrm>
            <a:off x="756745" y="269823"/>
            <a:ext cx="11235386" cy="1128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E322B2-51F8-BE46-99DA-3279D67D4735}"/>
              </a:ext>
            </a:extLst>
          </p:cNvPr>
          <p:cNvCxnSpPr>
            <a:cxnSpLocks/>
          </p:cNvCxnSpPr>
          <p:nvPr userDrawn="1"/>
        </p:nvCxnSpPr>
        <p:spPr>
          <a:xfrm>
            <a:off x="934450" y="4069425"/>
            <a:ext cx="974558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1496FF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3481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slide - tablet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FE7B39-087A-B846-9646-B740D894A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664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099C58-6C5C-E54C-A3F5-D07AC38C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013256" cy="736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025C7-DBE2-5D47-B0F4-4D0B638F9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5013256" cy="4652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307191B-3864-9741-8FF3-CE31D79EF8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25" y="1133475"/>
            <a:ext cx="6003925" cy="45021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00452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slide - smartphone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F0CC620-CE9C-E944-8D3F-4A1A2D1C4C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98" t="11123" r="40001" b="16887"/>
          <a:stretch/>
        </p:blipFill>
        <p:spPr>
          <a:xfrm>
            <a:off x="856894" y="0"/>
            <a:ext cx="1133510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099C58-6C5C-E54C-A3F5-D07AC38C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604000" cy="736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025C7-DBE2-5D47-B0F4-4D0B638F9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6604000" cy="4652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0941730-FA88-CF4C-9D83-234DD57D17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26450" y="1409700"/>
            <a:ext cx="2187575" cy="38766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417117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low)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17AD74-6434-664D-8AB0-5A27F92155DC}"/>
              </a:ext>
            </a:extLst>
          </p:cNvPr>
          <p:cNvSpPr/>
          <p:nvPr userDrawn="1"/>
        </p:nvSpPr>
        <p:spPr>
          <a:xfrm>
            <a:off x="838200" y="0"/>
            <a:ext cx="11353798" cy="2353456"/>
          </a:xfrm>
          <a:prstGeom prst="rect">
            <a:avLst/>
          </a:prstGeom>
          <a:solidFill>
            <a:srgbClr val="0F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4006FD-BD68-9E4B-9013-6BE78EDF4A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276" b="-988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877E5C-F189-E64B-8838-1AF6DE7847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579"/>
          <a:stretch/>
        </p:blipFill>
        <p:spPr>
          <a:xfrm rot="10800000">
            <a:off x="5960961" y="-2"/>
            <a:ext cx="6231037" cy="6858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9A642F-55CF-C842-B3F8-C69DC55A2D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013"/>
          <a:stretch/>
        </p:blipFill>
        <p:spPr>
          <a:xfrm>
            <a:off x="0" y="1"/>
            <a:ext cx="1182932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070AE0-7D11-9F48-AD74-BC01DCCF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A3D48-8058-2D42-9309-EA8DD88BA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spcAft>
                <a:spcPts val="0"/>
              </a:spcAft>
              <a:defRPr/>
            </a:lvl1pPr>
            <a:lvl2pPr>
              <a:lnSpc>
                <a:spcPct val="120000"/>
              </a:lnSpc>
              <a:spcAft>
                <a:spcPts val="0"/>
              </a:spcAft>
              <a:defRPr/>
            </a:lvl2pPr>
            <a:lvl3pPr>
              <a:lnSpc>
                <a:spcPct val="120000"/>
              </a:lnSpc>
              <a:spcAft>
                <a:spcPts val="0"/>
              </a:spcAft>
              <a:defRPr/>
            </a:lvl3pPr>
            <a:lvl4pPr>
              <a:lnSpc>
                <a:spcPct val="120000"/>
              </a:lnSpc>
              <a:spcAft>
                <a:spcPts val="0"/>
              </a:spcAft>
              <a:defRPr/>
            </a:lvl4pPr>
            <a:lvl5pPr>
              <a:lnSpc>
                <a:spcPct val="12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D46DB1-56B8-2548-921C-9DC969C0070E}"/>
              </a:ext>
            </a:extLst>
          </p:cNvPr>
          <p:cNvCxnSpPr>
            <a:cxnSpLocks/>
          </p:cNvCxnSpPr>
          <p:nvPr userDrawn="1"/>
        </p:nvCxnSpPr>
        <p:spPr>
          <a:xfrm>
            <a:off x="934450" y="1218648"/>
            <a:ext cx="974558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2583EE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5717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EB6425-1D02-814A-AAC9-2130CF902380}"/>
              </a:ext>
            </a:extLst>
          </p:cNvPr>
          <p:cNvSpPr/>
          <p:nvPr userDrawn="1"/>
        </p:nvSpPr>
        <p:spPr>
          <a:xfrm>
            <a:off x="838200" y="0"/>
            <a:ext cx="1873469" cy="6858000"/>
          </a:xfrm>
          <a:prstGeom prst="rect">
            <a:avLst/>
          </a:prstGeom>
          <a:solidFill>
            <a:srgbClr val="0F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03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glow)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73261E8-1C85-5E42-B05C-3D4DE0C48202}"/>
              </a:ext>
            </a:extLst>
          </p:cNvPr>
          <p:cNvSpPr/>
          <p:nvPr userDrawn="1"/>
        </p:nvSpPr>
        <p:spPr>
          <a:xfrm>
            <a:off x="838200" y="0"/>
            <a:ext cx="11353798" cy="2353456"/>
          </a:xfrm>
          <a:prstGeom prst="rect">
            <a:avLst/>
          </a:prstGeom>
          <a:solidFill>
            <a:srgbClr val="0F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EE2391-C42B-AB42-A9EC-EDB4DD0EAF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276" b="-988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DD66BD-B9C6-AC4C-B326-6FA55F9B5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579"/>
          <a:stretch/>
        </p:blipFill>
        <p:spPr>
          <a:xfrm rot="10800000">
            <a:off x="5960961" y="-2"/>
            <a:ext cx="6231037" cy="6858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32839B-B005-3746-B1D6-91D2EDDD0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013"/>
          <a:stretch/>
        </p:blipFill>
        <p:spPr>
          <a:xfrm>
            <a:off x="0" y="1"/>
            <a:ext cx="11829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193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EB6425-1D02-814A-AAC9-2130CF902380}"/>
              </a:ext>
            </a:extLst>
          </p:cNvPr>
          <p:cNvSpPr/>
          <p:nvPr userDrawn="1"/>
        </p:nvSpPr>
        <p:spPr>
          <a:xfrm>
            <a:off x="838200" y="0"/>
            <a:ext cx="11183911" cy="2023672"/>
          </a:xfrm>
          <a:prstGeom prst="rect">
            <a:avLst/>
          </a:prstGeom>
          <a:solidFill>
            <a:srgbClr val="0F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8DB727-C29D-604A-84E7-35616CBDD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542" b="-39796"/>
          <a:stretch/>
        </p:blipFill>
        <p:spPr>
          <a:xfrm>
            <a:off x="0" y="1"/>
            <a:ext cx="1182932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F0A523-3B66-FD40-8A99-D573B7C4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116"/>
          <a:stretch/>
        </p:blipFill>
        <p:spPr>
          <a:xfrm rot="10800000">
            <a:off x="1614914" y="-22159"/>
            <a:ext cx="10577084" cy="6880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E39D70-EE5C-9144-A0E4-582012B15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750"/>
          <a:stretch/>
        </p:blipFill>
        <p:spPr>
          <a:xfrm>
            <a:off x="0" y="647114"/>
            <a:ext cx="12192000" cy="62108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FD333B-782B-214E-88C6-C3FC6428D2A2}"/>
              </a:ext>
            </a:extLst>
          </p:cNvPr>
          <p:cNvSpPr txBox="1"/>
          <p:nvPr userDrawn="1"/>
        </p:nvSpPr>
        <p:spPr>
          <a:xfrm>
            <a:off x="4174436" y="3957304"/>
            <a:ext cx="3843130" cy="34455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b="0" i="0" spc="100" baseline="0" dirty="0" err="1">
                <a:solidFill>
                  <a:schemeClr val="bg1"/>
                </a:solidFill>
                <a:latin typeface="Bernina Sans Light" pitchFamily="2" charset="77"/>
                <a:ea typeface="Calibri Light" charset="0"/>
                <a:cs typeface="Calibri Light" charset="0"/>
              </a:rPr>
              <a:t>dynatrace.com</a:t>
            </a:r>
            <a:endParaRPr lang="en-US" sz="1600" b="0" i="0" spc="100" baseline="0" dirty="0">
              <a:solidFill>
                <a:schemeClr val="bg1"/>
              </a:solidFill>
              <a:latin typeface="Bernina Sans Light" pitchFamily="2" charset="77"/>
              <a:ea typeface="Calibri Light" charset="0"/>
              <a:cs typeface="Calibri Light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C95ECD4-595D-4E4F-A45C-5AA2432ED7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74434" y="2808544"/>
            <a:ext cx="3843133" cy="678953"/>
          </a:xfrm>
          <a:prstGeom prst="rect">
            <a:avLst/>
          </a:prstGeom>
        </p:spPr>
      </p:pic>
      <p:sp>
        <p:nvSpPr>
          <p:cNvPr id="11" name="Rectangle 10">
            <a:hlinkClick r:id="rId7"/>
            <a:extLst>
              <a:ext uri="{FF2B5EF4-FFF2-40B4-BE49-F238E27FC236}">
                <a16:creationId xmlns:a16="http://schemas.microsoft.com/office/drawing/2014/main" id="{C4EF0A49-03A2-2D4E-8288-05E91476AE35}"/>
              </a:ext>
            </a:extLst>
          </p:cNvPr>
          <p:cNvSpPr/>
          <p:nvPr userDrawn="1"/>
        </p:nvSpPr>
        <p:spPr>
          <a:xfrm>
            <a:off x="5002306" y="3903517"/>
            <a:ext cx="2151529" cy="344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2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trial)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EB6425-1D02-814A-AAC9-2130CF902380}"/>
              </a:ext>
            </a:extLst>
          </p:cNvPr>
          <p:cNvSpPr/>
          <p:nvPr userDrawn="1"/>
        </p:nvSpPr>
        <p:spPr>
          <a:xfrm>
            <a:off x="838200" y="0"/>
            <a:ext cx="11183911" cy="2023672"/>
          </a:xfrm>
          <a:prstGeom prst="rect">
            <a:avLst/>
          </a:prstGeom>
          <a:solidFill>
            <a:srgbClr val="0F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8DB727-C29D-604A-84E7-35616CBDD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7542" b="-39796"/>
          <a:stretch/>
        </p:blipFill>
        <p:spPr>
          <a:xfrm>
            <a:off x="0" y="1"/>
            <a:ext cx="1182932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F0A523-3B66-FD40-8A99-D573B7C4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116"/>
          <a:stretch/>
        </p:blipFill>
        <p:spPr>
          <a:xfrm rot="10800000">
            <a:off x="1614914" y="-22159"/>
            <a:ext cx="10577084" cy="6880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E39D70-EE5C-9144-A0E4-582012B15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750"/>
          <a:stretch/>
        </p:blipFill>
        <p:spPr>
          <a:xfrm>
            <a:off x="0" y="647114"/>
            <a:ext cx="12192000" cy="6210887"/>
          </a:xfrm>
          <a:prstGeom prst="rect">
            <a:avLst/>
          </a:prstGeom>
        </p:spPr>
      </p:pic>
      <p:sp>
        <p:nvSpPr>
          <p:cNvPr id="4" name="Rounded Rectangle 3">
            <a:hlinkClick r:id="rId5"/>
            <a:extLst>
              <a:ext uri="{FF2B5EF4-FFF2-40B4-BE49-F238E27FC236}">
                <a16:creationId xmlns:a16="http://schemas.microsoft.com/office/drawing/2014/main" id="{4E6106BF-83BB-034C-8B9C-6DDB1232CFF7}"/>
              </a:ext>
            </a:extLst>
          </p:cNvPr>
          <p:cNvSpPr/>
          <p:nvPr userDrawn="1"/>
        </p:nvSpPr>
        <p:spPr>
          <a:xfrm>
            <a:off x="966182" y="4980265"/>
            <a:ext cx="2947558" cy="610802"/>
          </a:xfrm>
          <a:prstGeom prst="roundRect">
            <a:avLst>
              <a:gd name="adj" fmla="val 10436"/>
            </a:avLst>
          </a:prstGeom>
          <a:gradFill>
            <a:gsLst>
              <a:gs pos="0">
                <a:srgbClr val="2583EE"/>
              </a:gs>
              <a:gs pos="100000">
                <a:srgbClr val="712F90"/>
              </a:gs>
            </a:gsLst>
            <a:lin ang="0"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D333B-782B-214E-88C6-C3FC6428D2A2}"/>
              </a:ext>
            </a:extLst>
          </p:cNvPr>
          <p:cNvSpPr txBox="1"/>
          <p:nvPr userDrawn="1"/>
        </p:nvSpPr>
        <p:spPr>
          <a:xfrm>
            <a:off x="966182" y="5164565"/>
            <a:ext cx="2947558" cy="42650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b="1" i="0" u="none" spc="100" baseline="0" dirty="0" err="1">
                <a:solidFill>
                  <a:schemeClr val="bg1"/>
                </a:solidFill>
                <a:latin typeface="Bernina Sans Semibold" pitchFamily="2" charset="77"/>
                <a:ea typeface="Calibri Light" charset="0"/>
                <a:cs typeface="Calibri Light" charset="0"/>
              </a:rPr>
              <a:t>dynatrace.com</a:t>
            </a:r>
            <a:r>
              <a:rPr lang="en-US" sz="1600" b="1" i="0" u="none" spc="100" baseline="0" dirty="0">
                <a:solidFill>
                  <a:schemeClr val="bg1"/>
                </a:solidFill>
                <a:latin typeface="Bernina Sans Semibold" pitchFamily="2" charset="77"/>
                <a:ea typeface="Calibri Light" charset="0"/>
                <a:cs typeface="Calibri Light" charset="0"/>
              </a:rPr>
              <a:t>/trial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C95ECD4-595D-4E4F-A45C-5AA2432ED75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6183" y="1635181"/>
            <a:ext cx="2947558" cy="5207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D63364-0F33-5441-8624-AE5EABD314DB}"/>
              </a:ext>
            </a:extLst>
          </p:cNvPr>
          <p:cNvSpPr txBox="1"/>
          <p:nvPr userDrawn="1"/>
        </p:nvSpPr>
        <p:spPr>
          <a:xfrm>
            <a:off x="838198" y="3143983"/>
            <a:ext cx="5150308" cy="1326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i="0" dirty="0">
                <a:solidFill>
                  <a:schemeClr val="bg1"/>
                </a:solidFill>
                <a:latin typeface="Bernina Sans" pitchFamily="2" charset="77"/>
              </a:rPr>
              <a:t>Get ready to be amazed </a:t>
            </a:r>
          </a:p>
          <a:p>
            <a:pPr algn="l">
              <a:lnSpc>
                <a:spcPct val="150000"/>
              </a:lnSpc>
            </a:pPr>
            <a:r>
              <a:rPr lang="en-US" sz="2800" b="0" i="0" dirty="0">
                <a:solidFill>
                  <a:schemeClr val="bg1"/>
                </a:solidFill>
                <a:latin typeface="Bernina Sans Light" pitchFamily="2" charset="77"/>
              </a:rPr>
              <a:t>in 5 minutes or less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082D76-89D0-A845-A386-2243F402DA05}"/>
              </a:ext>
            </a:extLst>
          </p:cNvPr>
          <p:cNvCxnSpPr>
            <a:cxnSpLocks/>
          </p:cNvCxnSpPr>
          <p:nvPr userDrawn="1"/>
        </p:nvCxnSpPr>
        <p:spPr>
          <a:xfrm>
            <a:off x="966182" y="2622998"/>
            <a:ext cx="974558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2583EE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16EF69B-2804-B44D-89A5-3044B9FBEF12}"/>
              </a:ext>
            </a:extLst>
          </p:cNvPr>
          <p:cNvSpPr txBox="1"/>
          <p:nvPr userDrawn="1"/>
        </p:nvSpPr>
        <p:spPr>
          <a:xfrm>
            <a:off x="11563109" y="6345589"/>
            <a:ext cx="363536" cy="28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fld id="{FF94D558-66C3-D44C-BC96-62AE24193AE8}" type="slidenum">
              <a:rPr lang="en-US" sz="110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‹#›</a:t>
            </a:fld>
            <a:endParaRPr lang="en-US" sz="1100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2A36FA-1F80-A047-BD53-E6E1D70966ED}"/>
              </a:ext>
            </a:extLst>
          </p:cNvPr>
          <p:cNvSpPr txBox="1"/>
          <p:nvPr userDrawn="1"/>
        </p:nvSpPr>
        <p:spPr>
          <a:xfrm>
            <a:off x="10266420" y="6403464"/>
            <a:ext cx="1142467" cy="212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Confidential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42F855B-7F5A-8744-9BE9-440FB74E69A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480175" y="-385763"/>
            <a:ext cx="5711825" cy="73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9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2" grpId="0"/>
      <p:bldP spid="13" grpId="0"/>
      <p:bldP spid="14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with glow on the left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0AE0-7D11-9F48-AD74-BC01DCCF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FC0950-C9C0-47FF-91D9-1E1A2F0EB3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895"/>
          <a:stretch/>
        </p:blipFill>
        <p:spPr>
          <a:xfrm rot="5400000" flipH="1">
            <a:off x="1175479" y="-1175478"/>
            <a:ext cx="6858001" cy="92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80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W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hidden="1">
            <a:extLst>
              <a:ext uri="{FF2B5EF4-FFF2-40B4-BE49-F238E27FC236}">
                <a16:creationId xmlns:a16="http://schemas.microsoft.com/office/drawing/2014/main" id="{4FBDF222-177E-4049-BFEC-59357AC4A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5538" b="14824"/>
          <a:stretch/>
        </p:blipFill>
        <p:spPr>
          <a:xfrm>
            <a:off x="6399596" y="1016679"/>
            <a:ext cx="5792404" cy="5841321"/>
          </a:xfrm>
          <a:prstGeom prst="rect">
            <a:avLst/>
          </a:prstGeom>
        </p:spPr>
      </p:pic>
      <p:sp>
        <p:nvSpPr>
          <p:cNvPr id="15" name="Flowchart: Manual Input 14">
            <a:extLst>
              <a:ext uri="{FF2B5EF4-FFF2-40B4-BE49-F238E27FC236}">
                <a16:creationId xmlns:a16="http://schemas.microsoft.com/office/drawing/2014/main" id="{22E8892E-4230-4D3D-BD5C-C6FAD58EDE87}"/>
              </a:ext>
            </a:extLst>
          </p:cNvPr>
          <p:cNvSpPr/>
          <p:nvPr userDrawn="1"/>
        </p:nvSpPr>
        <p:spPr>
          <a:xfrm rot="5400000">
            <a:off x="-42863" y="42862"/>
            <a:ext cx="6858000" cy="6772275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593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8"/>
          <p:cNvSpPr>
            <a:spLocks noGrp="1"/>
          </p:cNvSpPr>
          <p:nvPr>
            <p:ph type="title"/>
          </p:nvPr>
        </p:nvSpPr>
        <p:spPr>
          <a:xfrm>
            <a:off x="698498" y="571499"/>
            <a:ext cx="10774365" cy="66896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20000"/>
              </a:lnSpc>
              <a:defRPr sz="2400" b="0" i="0">
                <a:solidFill>
                  <a:schemeClr val="accent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4"/>
          <p:cNvSpPr>
            <a:spLocks noGrp="1"/>
          </p:cNvSpPr>
          <p:nvPr>
            <p:ph sz="quarter" idx="12"/>
          </p:nvPr>
        </p:nvSpPr>
        <p:spPr>
          <a:xfrm>
            <a:off x="698498" y="1449387"/>
            <a:ext cx="10774365" cy="45751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20000"/>
              </a:lnSpc>
              <a:defRPr sz="2000" b="0" i="0"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lnSpc>
                <a:spcPct val="120000"/>
              </a:lnSpc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lnSpc>
                <a:spcPct val="120000"/>
              </a:lnSpc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1600">
                <a:latin typeface="Verdana" charset="0"/>
                <a:ea typeface="Verdana" charset="0"/>
                <a:cs typeface="Verdana" charset="0"/>
              </a:defRPr>
            </a:lvl4pPr>
            <a:lvl5pPr>
              <a:defRPr sz="1600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233429" y="6671900"/>
            <a:ext cx="1202229" cy="8843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3372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9E63E0-93CB-CC43-819B-B7B22CA5C884}"/>
              </a:ext>
            </a:extLst>
          </p:cNvPr>
          <p:cNvSpPr/>
          <p:nvPr userDrawn="1"/>
        </p:nvSpPr>
        <p:spPr>
          <a:xfrm>
            <a:off x="838200" y="119921"/>
            <a:ext cx="11353800" cy="18590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E2450-7D7E-9C4D-97B7-C1DA5D95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180" y="690013"/>
            <a:ext cx="9267641" cy="233976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2D4FA0E-7176-4C45-AA20-6ED6C160D2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2088" y="3868663"/>
            <a:ext cx="9267825" cy="172243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1182845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with glow on the right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0AE0-7D11-9F48-AD74-BC01DCCF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C72351-9FD4-4154-9CF0-367C20433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895"/>
          <a:stretch/>
        </p:blipFill>
        <p:spPr>
          <a:xfrm rot="16200000">
            <a:off x="4158520" y="-1175478"/>
            <a:ext cx="6858001" cy="92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1641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0AE0-7D11-9F48-AD74-BC01DCCF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806A6-794B-7449-8749-B223E5D521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24000"/>
            <a:ext cx="10515600" cy="46529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9740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99C58-6C5C-E54C-A3F5-D07AC38C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025C7-DBE2-5D47-B0F4-4D0B638F9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5013256" cy="4652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1419"/>
                </a:solidFill>
              </a:defRPr>
            </a:lvl1pPr>
            <a:lvl2pPr>
              <a:defRPr>
                <a:solidFill>
                  <a:srgbClr val="0F1419"/>
                </a:solidFill>
              </a:defRPr>
            </a:lvl2pPr>
            <a:lvl3pPr>
              <a:defRPr>
                <a:solidFill>
                  <a:srgbClr val="0F1419"/>
                </a:solidFill>
              </a:defRPr>
            </a:lvl3pPr>
            <a:lvl4pPr>
              <a:defRPr>
                <a:solidFill>
                  <a:srgbClr val="0F1419"/>
                </a:solidFill>
              </a:defRPr>
            </a:lvl4pPr>
            <a:lvl5pPr>
              <a:defRPr>
                <a:solidFill>
                  <a:srgbClr val="0F141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89823-A1D7-C241-8317-5B28B3D9A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0544" y="1524000"/>
            <a:ext cx="5013255" cy="4652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F1419"/>
                </a:solidFill>
              </a:defRPr>
            </a:lvl1pPr>
            <a:lvl2pPr>
              <a:defRPr>
                <a:solidFill>
                  <a:srgbClr val="0F1419"/>
                </a:solidFill>
              </a:defRPr>
            </a:lvl2pPr>
            <a:lvl3pPr>
              <a:defRPr>
                <a:solidFill>
                  <a:srgbClr val="0F1419"/>
                </a:solidFill>
              </a:defRPr>
            </a:lvl3pPr>
            <a:lvl4pPr>
              <a:defRPr>
                <a:solidFill>
                  <a:srgbClr val="0F1419"/>
                </a:solidFill>
              </a:defRPr>
            </a:lvl4pPr>
            <a:lvl5pPr>
              <a:defRPr>
                <a:solidFill>
                  <a:srgbClr val="0F141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69037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E2450-7D7E-9C4D-97B7-C1DA5D95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26373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/75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9CDC1-8CF7-8946-BE12-A73452F9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999"/>
            <a:ext cx="3933825" cy="4652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rgbClr val="0F1419"/>
                </a:solidFill>
              </a:defRPr>
            </a:lvl1pPr>
            <a:lvl2pPr>
              <a:lnSpc>
                <a:spcPct val="120000"/>
              </a:lnSpc>
              <a:defRPr sz="1800">
                <a:solidFill>
                  <a:srgbClr val="0F1419"/>
                </a:solidFill>
              </a:defRPr>
            </a:lvl2pPr>
            <a:lvl3pPr>
              <a:lnSpc>
                <a:spcPct val="120000"/>
              </a:lnSpc>
              <a:defRPr sz="1600">
                <a:solidFill>
                  <a:srgbClr val="0F1419"/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rgbClr val="0F1419"/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rgbClr val="0F141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E0FF37-96ED-8C4A-8260-4C9E2A2B96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61114" y="1523999"/>
            <a:ext cx="6092686" cy="4652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rgbClr val="0F1419"/>
                </a:solidFill>
              </a:defRPr>
            </a:lvl1pPr>
            <a:lvl2pPr>
              <a:lnSpc>
                <a:spcPct val="120000"/>
              </a:lnSpc>
              <a:defRPr sz="1800">
                <a:solidFill>
                  <a:srgbClr val="0F1419"/>
                </a:solidFill>
              </a:defRPr>
            </a:lvl2pPr>
            <a:lvl3pPr>
              <a:lnSpc>
                <a:spcPct val="120000"/>
              </a:lnSpc>
              <a:defRPr sz="1600">
                <a:solidFill>
                  <a:srgbClr val="0F1419"/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rgbClr val="0F1419"/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rgbClr val="0F141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9C5E7A-5D5C-2F42-BCF7-FBBCBC9F0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28868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/25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9CDC1-8CF7-8946-BE12-A73452F9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975" y="1523999"/>
            <a:ext cx="3933825" cy="4652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rgbClr val="0F1419"/>
                </a:solidFill>
              </a:defRPr>
            </a:lvl1pPr>
            <a:lvl2pPr>
              <a:lnSpc>
                <a:spcPct val="120000"/>
              </a:lnSpc>
              <a:defRPr sz="1800">
                <a:solidFill>
                  <a:srgbClr val="0F1419"/>
                </a:solidFill>
              </a:defRPr>
            </a:lvl2pPr>
            <a:lvl3pPr>
              <a:lnSpc>
                <a:spcPct val="120000"/>
              </a:lnSpc>
              <a:defRPr sz="1600">
                <a:solidFill>
                  <a:srgbClr val="0F1419"/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rgbClr val="0F1419"/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rgbClr val="0F141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E0FF37-96ED-8C4A-8260-4C9E2A2B965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523999"/>
            <a:ext cx="6092686" cy="4652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rgbClr val="0F1419"/>
                </a:solidFill>
              </a:defRPr>
            </a:lvl1pPr>
            <a:lvl2pPr>
              <a:lnSpc>
                <a:spcPct val="120000"/>
              </a:lnSpc>
              <a:defRPr sz="1800">
                <a:solidFill>
                  <a:srgbClr val="0F1419"/>
                </a:solidFill>
              </a:defRPr>
            </a:lvl2pPr>
            <a:lvl3pPr>
              <a:lnSpc>
                <a:spcPct val="120000"/>
              </a:lnSpc>
              <a:defRPr sz="1600">
                <a:solidFill>
                  <a:srgbClr val="0F1419"/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rgbClr val="0F1419"/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rgbClr val="0F141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D8C7F5-5ECB-7A4B-BC4E-DC205829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3995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58520A-230F-8E45-B93A-732CD1A84E0D}"/>
              </a:ext>
            </a:extLst>
          </p:cNvPr>
          <p:cNvSpPr/>
          <p:nvPr userDrawn="1"/>
        </p:nvSpPr>
        <p:spPr>
          <a:xfrm>
            <a:off x="756745" y="998483"/>
            <a:ext cx="1313793" cy="399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85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(no presenters)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817E17-C290-2E44-B812-7DC6ECAE4F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36648" t="-4717" r="35664" b="56705"/>
          <a:stretch/>
        </p:blipFill>
        <p:spPr>
          <a:xfrm rot="16200000">
            <a:off x="3396204" y="-1937795"/>
            <a:ext cx="6858001" cy="1073359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408AAD5-C996-E54C-A290-59F0B906B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067503"/>
            <a:ext cx="7971181" cy="19274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4800" b="1" i="0" kern="1200" dirty="0">
                <a:solidFill>
                  <a:schemeClr val="bg1"/>
                </a:solidFill>
                <a:latin typeface="Bernina Sans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C73D0BB-DD4A-AA45-B146-5858965BF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951675"/>
            <a:ext cx="7971181" cy="87856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gradFill flip="none" rotWithShape="1">
                  <a:gsLst>
                    <a:gs pos="0">
                      <a:srgbClr val="1496FF"/>
                    </a:gs>
                    <a:gs pos="0">
                      <a:srgbClr val="2583EE"/>
                    </a:gs>
                    <a:gs pos="100000">
                      <a:srgbClr val="712F90"/>
                    </a:gs>
                  </a:gsLst>
                  <a:lin ang="0" scaled="1"/>
                  <a:tileRect/>
                </a:gradFill>
                <a:latin typeface="Bernina Sans" pitchFamily="2" charset="77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C613BE1-5A2B-9C4B-904E-52D87FBBBE0F}"/>
              </a:ext>
            </a:extLst>
          </p:cNvPr>
          <p:cNvCxnSpPr>
            <a:cxnSpLocks/>
          </p:cNvCxnSpPr>
          <p:nvPr userDrawn="1"/>
        </p:nvCxnSpPr>
        <p:spPr>
          <a:xfrm>
            <a:off x="934450" y="3397293"/>
            <a:ext cx="7753316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1496FF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F184A7AC-7381-9E4F-A084-AB75B881D0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794" y="5729776"/>
            <a:ext cx="2827404" cy="4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9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(1 presenter)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4969A38-6B3C-2E47-B31F-4D4301A3D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36648" t="1022" r="35664" b="53597"/>
          <a:stretch/>
        </p:blipFill>
        <p:spPr>
          <a:xfrm rot="162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17" name="Text Placeholder 59">
            <a:extLst>
              <a:ext uri="{FF2B5EF4-FFF2-40B4-BE49-F238E27FC236}">
                <a16:creationId xmlns:a16="http://schemas.microsoft.com/office/drawing/2014/main" id="{C00852C6-9DCC-2A4E-B962-4DE081D0D3B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51266" y="4850810"/>
            <a:ext cx="2590438" cy="1421437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/>
            </a:lvl1pPr>
            <a:lvl2pPr marL="457200" indent="0" algn="ctr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7D16EFB-54D7-EF41-A83B-6CE814FCE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794" y="5729776"/>
            <a:ext cx="2827404" cy="499508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FEC7FF6-51B1-804C-838C-CB22FB337D3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500984" y="1570414"/>
            <a:ext cx="3691003" cy="3056161"/>
          </a:xfrm>
          <a:custGeom>
            <a:avLst/>
            <a:gdLst>
              <a:gd name="connsiteX0" fmla="*/ 0 w 3692525"/>
              <a:gd name="connsiteY0" fmla="*/ 3697287 h 3697287"/>
              <a:gd name="connsiteX1" fmla="*/ 0 w 3692525"/>
              <a:gd name="connsiteY1" fmla="*/ 0 h 3697287"/>
              <a:gd name="connsiteX2" fmla="*/ 3692525 w 3692525"/>
              <a:gd name="connsiteY2" fmla="*/ 0 h 3697287"/>
              <a:gd name="connsiteX3" fmla="*/ 3692525 w 3692525"/>
              <a:gd name="connsiteY3" fmla="*/ 3697287 h 3697287"/>
              <a:gd name="connsiteX4" fmla="*/ 0 w 3692525"/>
              <a:gd name="connsiteY4" fmla="*/ 3697287 h 3697287"/>
              <a:gd name="connsiteX0" fmla="*/ 0 w 3692525"/>
              <a:gd name="connsiteY0" fmla="*/ 3697287 h 3697287"/>
              <a:gd name="connsiteX1" fmla="*/ 539750 w 3692525"/>
              <a:gd name="connsiteY1" fmla="*/ 0 h 3697287"/>
              <a:gd name="connsiteX2" fmla="*/ 3692525 w 3692525"/>
              <a:gd name="connsiteY2" fmla="*/ 0 h 3697287"/>
              <a:gd name="connsiteX3" fmla="*/ 3692525 w 3692525"/>
              <a:gd name="connsiteY3" fmla="*/ 3697287 h 3697287"/>
              <a:gd name="connsiteX4" fmla="*/ 0 w 3692525"/>
              <a:gd name="connsiteY4" fmla="*/ 3697287 h 369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525" h="3697287">
                <a:moveTo>
                  <a:pt x="0" y="3697287"/>
                </a:moveTo>
                <a:lnTo>
                  <a:pt x="539750" y="0"/>
                </a:lnTo>
                <a:lnTo>
                  <a:pt x="3692525" y="0"/>
                </a:lnTo>
                <a:lnTo>
                  <a:pt x="3692525" y="3697287"/>
                </a:lnTo>
                <a:lnTo>
                  <a:pt x="0" y="3697287"/>
                </a:lnTo>
                <a:close/>
              </a:path>
            </a:pathLst>
          </a:custGeom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2A418B-0B8F-4946-92B2-7FB5126DB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602479"/>
            <a:ext cx="6288157" cy="25034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4800" b="1" i="0" kern="1200" dirty="0">
                <a:solidFill>
                  <a:schemeClr val="bg1"/>
                </a:solidFill>
                <a:latin typeface="Bernina Sans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5C534D8-E674-3E4F-8F31-321E1171F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62663"/>
            <a:ext cx="6288156" cy="87856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gradFill flip="none" rotWithShape="1">
                  <a:gsLst>
                    <a:gs pos="0">
                      <a:srgbClr val="1496FF"/>
                    </a:gs>
                    <a:gs pos="0">
                      <a:srgbClr val="2583EE"/>
                    </a:gs>
                    <a:gs pos="100000">
                      <a:srgbClr val="712F90"/>
                    </a:gs>
                  </a:gsLst>
                  <a:lin ang="0" scaled="1"/>
                  <a:tileRect/>
                </a:gradFill>
                <a:latin typeface="Bernina Sans" pitchFamily="2" charset="77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03E4D6-0D97-B148-8D91-5EBAC079871A}"/>
              </a:ext>
            </a:extLst>
          </p:cNvPr>
          <p:cNvCxnSpPr>
            <a:cxnSpLocks/>
          </p:cNvCxnSpPr>
          <p:nvPr userDrawn="1"/>
        </p:nvCxnSpPr>
        <p:spPr>
          <a:xfrm>
            <a:off x="934450" y="3508281"/>
            <a:ext cx="6191907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1496FF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87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(2 presenters)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4969A38-6B3C-2E47-B31F-4D4301A3D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36648" t="1022" r="35664" b="53597"/>
          <a:stretch/>
        </p:blipFill>
        <p:spPr>
          <a:xfrm rot="162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6867C5-9B24-2042-910E-14BAB9989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2479"/>
            <a:ext cx="5196840" cy="250349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4800" b="1" i="0" kern="1200" dirty="0">
                <a:solidFill>
                  <a:schemeClr val="bg1"/>
                </a:solidFill>
                <a:latin typeface="Bernina Sans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9DD88-ACE4-DC49-AB05-8AACE7793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62663"/>
            <a:ext cx="5196840" cy="87856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gradFill flip="none" rotWithShape="1">
                  <a:gsLst>
                    <a:gs pos="0">
                      <a:srgbClr val="1496FF"/>
                    </a:gs>
                    <a:gs pos="0">
                      <a:srgbClr val="2583EE"/>
                    </a:gs>
                    <a:gs pos="100000">
                      <a:srgbClr val="712F90"/>
                    </a:gs>
                  </a:gsLst>
                  <a:lin ang="0" scaled="1"/>
                  <a:tileRect/>
                </a:gradFill>
                <a:latin typeface="Bernina Sans" pitchFamily="2" charset="77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F63901B-9FFE-4847-AF93-786616A2AAB3}"/>
              </a:ext>
            </a:extLst>
          </p:cNvPr>
          <p:cNvCxnSpPr>
            <a:cxnSpLocks/>
          </p:cNvCxnSpPr>
          <p:nvPr userDrawn="1"/>
        </p:nvCxnSpPr>
        <p:spPr>
          <a:xfrm>
            <a:off x="934450" y="3508281"/>
            <a:ext cx="510059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1496FF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59">
            <a:extLst>
              <a:ext uri="{FF2B5EF4-FFF2-40B4-BE49-F238E27FC236}">
                <a16:creationId xmlns:a16="http://schemas.microsoft.com/office/drawing/2014/main" id="{C00852C6-9DCC-2A4E-B962-4DE081D0D3B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46412" y="1428908"/>
            <a:ext cx="1938900" cy="1084937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/>
            </a:lvl1pPr>
            <a:lvl2pPr marL="457200" indent="0" algn="r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9">
            <a:extLst>
              <a:ext uri="{FF2B5EF4-FFF2-40B4-BE49-F238E27FC236}">
                <a16:creationId xmlns:a16="http://schemas.microsoft.com/office/drawing/2014/main" id="{F49255DD-148E-2D4C-AC67-99ED6C50286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46412" y="4800695"/>
            <a:ext cx="1938900" cy="1084937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/>
            </a:lvl1pPr>
            <a:lvl2pPr marL="457200" indent="0" algn="r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82F5221-374E-4D49-AB17-A3803A350F6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8511076" y="0"/>
            <a:ext cx="3697452" cy="3694176"/>
          </a:xfrm>
          <a:custGeom>
            <a:avLst/>
            <a:gdLst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627921 w 3627921"/>
              <a:gd name="connsiteY3" fmla="*/ 3627921 h 3627921"/>
              <a:gd name="connsiteX4" fmla="*/ 0 w 3627921"/>
              <a:gd name="connsiteY4" fmla="*/ 3627921 h 3627921"/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614669 w 3627921"/>
              <a:gd name="connsiteY3" fmla="*/ 3111086 h 3627921"/>
              <a:gd name="connsiteX4" fmla="*/ 0 w 3627921"/>
              <a:gd name="connsiteY4" fmla="*/ 3627921 h 3627921"/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623833 w 3627921"/>
              <a:gd name="connsiteY3" fmla="*/ 3101923 h 3627921"/>
              <a:gd name="connsiteX4" fmla="*/ 0 w 3627921"/>
              <a:gd name="connsiteY4" fmla="*/ 3627921 h 3627921"/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514701 w 3627921"/>
              <a:gd name="connsiteY3" fmla="*/ 3067624 h 3627921"/>
              <a:gd name="connsiteX4" fmla="*/ 0 w 3627921"/>
              <a:gd name="connsiteY4" fmla="*/ 3627921 h 3627921"/>
              <a:gd name="connsiteX0" fmla="*/ 0 w 3631138"/>
              <a:gd name="connsiteY0" fmla="*/ 3627921 h 3627921"/>
              <a:gd name="connsiteX1" fmla="*/ 0 w 3631138"/>
              <a:gd name="connsiteY1" fmla="*/ 0 h 3627921"/>
              <a:gd name="connsiteX2" fmla="*/ 3627921 w 3631138"/>
              <a:gd name="connsiteY2" fmla="*/ 0 h 3627921"/>
              <a:gd name="connsiteX3" fmla="*/ 3630069 w 3631138"/>
              <a:gd name="connsiteY3" fmla="*/ 3101923 h 3627921"/>
              <a:gd name="connsiteX4" fmla="*/ 0 w 3631138"/>
              <a:gd name="connsiteY4" fmla="*/ 3627921 h 362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138" h="3627921">
                <a:moveTo>
                  <a:pt x="0" y="3627921"/>
                </a:moveTo>
                <a:lnTo>
                  <a:pt x="0" y="0"/>
                </a:lnTo>
                <a:lnTo>
                  <a:pt x="3627921" y="0"/>
                </a:lnTo>
                <a:cubicBezTo>
                  <a:pt x="3623504" y="1037029"/>
                  <a:pt x="3634486" y="2064894"/>
                  <a:pt x="3630069" y="3101923"/>
                </a:cubicBezTo>
                <a:lnTo>
                  <a:pt x="0" y="3627921"/>
                </a:lnTo>
                <a:close/>
              </a:path>
            </a:pathLst>
          </a:custGeom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DF8F65-4077-E440-AF0D-021F4F2D9C4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511076" y="3152549"/>
            <a:ext cx="3694417" cy="3705451"/>
          </a:xfrm>
          <a:custGeom>
            <a:avLst/>
            <a:gdLst>
              <a:gd name="connsiteX0" fmla="*/ 0 w 3694112"/>
              <a:gd name="connsiteY0" fmla="*/ 3163887 h 3163887"/>
              <a:gd name="connsiteX1" fmla="*/ 0 w 3694112"/>
              <a:gd name="connsiteY1" fmla="*/ 0 h 3163887"/>
              <a:gd name="connsiteX2" fmla="*/ 3694112 w 3694112"/>
              <a:gd name="connsiteY2" fmla="*/ 0 h 3163887"/>
              <a:gd name="connsiteX3" fmla="*/ 3694112 w 3694112"/>
              <a:gd name="connsiteY3" fmla="*/ 3163887 h 3163887"/>
              <a:gd name="connsiteX4" fmla="*/ 0 w 3694112"/>
              <a:gd name="connsiteY4" fmla="*/ 3163887 h 3163887"/>
              <a:gd name="connsiteX0" fmla="*/ 0 w 3694112"/>
              <a:gd name="connsiteY0" fmla="*/ 3686401 h 3686401"/>
              <a:gd name="connsiteX1" fmla="*/ 0 w 3694112"/>
              <a:gd name="connsiteY1" fmla="*/ 522514 h 3686401"/>
              <a:gd name="connsiteX2" fmla="*/ 3694112 w 3694112"/>
              <a:gd name="connsiteY2" fmla="*/ 0 h 3686401"/>
              <a:gd name="connsiteX3" fmla="*/ 3694112 w 3694112"/>
              <a:gd name="connsiteY3" fmla="*/ 3686401 h 3686401"/>
              <a:gd name="connsiteX4" fmla="*/ 0 w 3694112"/>
              <a:gd name="connsiteY4" fmla="*/ 3686401 h 3686401"/>
              <a:gd name="connsiteX0" fmla="*/ 0 w 3697287"/>
              <a:gd name="connsiteY0" fmla="*/ 3699101 h 3699101"/>
              <a:gd name="connsiteX1" fmla="*/ 0 w 3697287"/>
              <a:gd name="connsiteY1" fmla="*/ 535214 h 3699101"/>
              <a:gd name="connsiteX2" fmla="*/ 3697287 w 3697287"/>
              <a:gd name="connsiteY2" fmla="*/ 0 h 3699101"/>
              <a:gd name="connsiteX3" fmla="*/ 3694112 w 3697287"/>
              <a:gd name="connsiteY3" fmla="*/ 3699101 h 3699101"/>
              <a:gd name="connsiteX4" fmla="*/ 0 w 3697287"/>
              <a:gd name="connsiteY4" fmla="*/ 3699101 h 3699101"/>
              <a:gd name="connsiteX0" fmla="*/ 0 w 3694417"/>
              <a:gd name="connsiteY0" fmla="*/ 3705451 h 3705451"/>
              <a:gd name="connsiteX1" fmla="*/ 0 w 3694417"/>
              <a:gd name="connsiteY1" fmla="*/ 541564 h 3705451"/>
              <a:gd name="connsiteX2" fmla="*/ 3694112 w 3694417"/>
              <a:gd name="connsiteY2" fmla="*/ 0 h 3705451"/>
              <a:gd name="connsiteX3" fmla="*/ 3694112 w 3694417"/>
              <a:gd name="connsiteY3" fmla="*/ 3705451 h 3705451"/>
              <a:gd name="connsiteX4" fmla="*/ 0 w 3694417"/>
              <a:gd name="connsiteY4" fmla="*/ 3705451 h 370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4417" h="3705451">
                <a:moveTo>
                  <a:pt x="0" y="3705451"/>
                </a:moveTo>
                <a:lnTo>
                  <a:pt x="0" y="541564"/>
                </a:lnTo>
                <a:lnTo>
                  <a:pt x="3694112" y="0"/>
                </a:lnTo>
                <a:cubicBezTo>
                  <a:pt x="3693054" y="1233034"/>
                  <a:pt x="3695170" y="2472417"/>
                  <a:pt x="3694112" y="3705451"/>
                </a:cubicBezTo>
                <a:lnTo>
                  <a:pt x="0" y="3705451"/>
                </a:lnTo>
                <a:close/>
              </a:path>
            </a:pathLst>
          </a:custGeom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47D16EFB-54D7-EF41-A83B-6CE814FCE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794" y="5729776"/>
            <a:ext cx="2827404" cy="4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5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slide -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99C58-6C5C-E54C-A3F5-D07AC38C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775199" cy="7368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025C7-DBE2-5D47-B0F4-4D0B638F9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4775199" cy="4652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307191B-3864-9741-8FF3-CE31D79EF8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0325" y="1228725"/>
            <a:ext cx="6578600" cy="412432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878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(3 presenters)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4969A38-6B3C-2E47-B31F-4D4301A3D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36648" t="1022" r="35664" b="53597"/>
          <a:stretch/>
        </p:blipFill>
        <p:spPr>
          <a:xfrm rot="162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6867C5-9B24-2042-910E-14BAB9989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2479"/>
            <a:ext cx="6202305" cy="25034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4800" b="1" i="0" kern="1200" dirty="0">
                <a:solidFill>
                  <a:schemeClr val="bg1"/>
                </a:solidFill>
                <a:latin typeface="Bernina Sans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9DD88-ACE4-DC49-AB05-8AACE7793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62663"/>
            <a:ext cx="6202305" cy="87856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gradFill flip="none" rotWithShape="1">
                  <a:gsLst>
                    <a:gs pos="0">
                      <a:srgbClr val="1496FF"/>
                    </a:gs>
                    <a:gs pos="0">
                      <a:srgbClr val="2583EE"/>
                    </a:gs>
                    <a:gs pos="100000">
                      <a:srgbClr val="712F90"/>
                    </a:gs>
                  </a:gsLst>
                  <a:lin ang="0" scaled="1"/>
                  <a:tileRect/>
                </a:gradFill>
                <a:latin typeface="Bernina Sans" pitchFamily="2" charset="77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F63901B-9FFE-4847-AF93-786616A2AAB3}"/>
              </a:ext>
            </a:extLst>
          </p:cNvPr>
          <p:cNvCxnSpPr>
            <a:cxnSpLocks/>
          </p:cNvCxnSpPr>
          <p:nvPr userDrawn="1"/>
        </p:nvCxnSpPr>
        <p:spPr>
          <a:xfrm>
            <a:off x="934450" y="3508281"/>
            <a:ext cx="6111427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1496FF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59">
            <a:extLst>
              <a:ext uri="{FF2B5EF4-FFF2-40B4-BE49-F238E27FC236}">
                <a16:creationId xmlns:a16="http://schemas.microsoft.com/office/drawing/2014/main" id="{C00852C6-9DCC-2A4E-B962-4DE081D0D3B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374327" y="726054"/>
            <a:ext cx="1938900" cy="1084937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82F5221-374E-4D49-AB17-A3803A350F6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9658206" y="1"/>
            <a:ext cx="2550322" cy="2548063"/>
          </a:xfrm>
          <a:custGeom>
            <a:avLst/>
            <a:gdLst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627921 w 3627921"/>
              <a:gd name="connsiteY3" fmla="*/ 3627921 h 3627921"/>
              <a:gd name="connsiteX4" fmla="*/ 0 w 3627921"/>
              <a:gd name="connsiteY4" fmla="*/ 3627921 h 3627921"/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614669 w 3627921"/>
              <a:gd name="connsiteY3" fmla="*/ 3111086 h 3627921"/>
              <a:gd name="connsiteX4" fmla="*/ 0 w 3627921"/>
              <a:gd name="connsiteY4" fmla="*/ 3627921 h 3627921"/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623833 w 3627921"/>
              <a:gd name="connsiteY3" fmla="*/ 3101923 h 3627921"/>
              <a:gd name="connsiteX4" fmla="*/ 0 w 3627921"/>
              <a:gd name="connsiteY4" fmla="*/ 3627921 h 3627921"/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514701 w 3627921"/>
              <a:gd name="connsiteY3" fmla="*/ 3067624 h 3627921"/>
              <a:gd name="connsiteX4" fmla="*/ 0 w 3627921"/>
              <a:gd name="connsiteY4" fmla="*/ 3627921 h 3627921"/>
              <a:gd name="connsiteX0" fmla="*/ 0 w 3631138"/>
              <a:gd name="connsiteY0" fmla="*/ 3627921 h 3627921"/>
              <a:gd name="connsiteX1" fmla="*/ 0 w 3631138"/>
              <a:gd name="connsiteY1" fmla="*/ 0 h 3627921"/>
              <a:gd name="connsiteX2" fmla="*/ 3627921 w 3631138"/>
              <a:gd name="connsiteY2" fmla="*/ 0 h 3627921"/>
              <a:gd name="connsiteX3" fmla="*/ 3630069 w 3631138"/>
              <a:gd name="connsiteY3" fmla="*/ 3101923 h 3627921"/>
              <a:gd name="connsiteX4" fmla="*/ 0 w 3631138"/>
              <a:gd name="connsiteY4" fmla="*/ 3627921 h 362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138" h="3627921">
                <a:moveTo>
                  <a:pt x="0" y="3627921"/>
                </a:moveTo>
                <a:lnTo>
                  <a:pt x="0" y="0"/>
                </a:lnTo>
                <a:lnTo>
                  <a:pt x="3627921" y="0"/>
                </a:lnTo>
                <a:cubicBezTo>
                  <a:pt x="3623504" y="1037029"/>
                  <a:pt x="3634486" y="2064894"/>
                  <a:pt x="3630069" y="3101923"/>
                </a:cubicBezTo>
                <a:lnTo>
                  <a:pt x="0" y="3627921"/>
                </a:lnTo>
                <a:close/>
              </a:path>
            </a:pathLst>
          </a:custGeom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DF8F65-4077-E440-AF0D-021F4F2D9C4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660301" y="2151081"/>
            <a:ext cx="2548227" cy="2555838"/>
          </a:xfrm>
          <a:custGeom>
            <a:avLst/>
            <a:gdLst>
              <a:gd name="connsiteX0" fmla="*/ 0 w 3694112"/>
              <a:gd name="connsiteY0" fmla="*/ 3163887 h 3163887"/>
              <a:gd name="connsiteX1" fmla="*/ 0 w 3694112"/>
              <a:gd name="connsiteY1" fmla="*/ 0 h 3163887"/>
              <a:gd name="connsiteX2" fmla="*/ 3694112 w 3694112"/>
              <a:gd name="connsiteY2" fmla="*/ 0 h 3163887"/>
              <a:gd name="connsiteX3" fmla="*/ 3694112 w 3694112"/>
              <a:gd name="connsiteY3" fmla="*/ 3163887 h 3163887"/>
              <a:gd name="connsiteX4" fmla="*/ 0 w 3694112"/>
              <a:gd name="connsiteY4" fmla="*/ 3163887 h 3163887"/>
              <a:gd name="connsiteX0" fmla="*/ 0 w 3694112"/>
              <a:gd name="connsiteY0" fmla="*/ 3686401 h 3686401"/>
              <a:gd name="connsiteX1" fmla="*/ 0 w 3694112"/>
              <a:gd name="connsiteY1" fmla="*/ 522514 h 3686401"/>
              <a:gd name="connsiteX2" fmla="*/ 3694112 w 3694112"/>
              <a:gd name="connsiteY2" fmla="*/ 0 h 3686401"/>
              <a:gd name="connsiteX3" fmla="*/ 3694112 w 3694112"/>
              <a:gd name="connsiteY3" fmla="*/ 3686401 h 3686401"/>
              <a:gd name="connsiteX4" fmla="*/ 0 w 3694112"/>
              <a:gd name="connsiteY4" fmla="*/ 3686401 h 3686401"/>
              <a:gd name="connsiteX0" fmla="*/ 0 w 3697287"/>
              <a:gd name="connsiteY0" fmla="*/ 3699101 h 3699101"/>
              <a:gd name="connsiteX1" fmla="*/ 0 w 3697287"/>
              <a:gd name="connsiteY1" fmla="*/ 535214 h 3699101"/>
              <a:gd name="connsiteX2" fmla="*/ 3697287 w 3697287"/>
              <a:gd name="connsiteY2" fmla="*/ 0 h 3699101"/>
              <a:gd name="connsiteX3" fmla="*/ 3694112 w 3697287"/>
              <a:gd name="connsiteY3" fmla="*/ 3699101 h 3699101"/>
              <a:gd name="connsiteX4" fmla="*/ 0 w 3697287"/>
              <a:gd name="connsiteY4" fmla="*/ 3699101 h 3699101"/>
              <a:gd name="connsiteX0" fmla="*/ 0 w 3694417"/>
              <a:gd name="connsiteY0" fmla="*/ 3705451 h 3705451"/>
              <a:gd name="connsiteX1" fmla="*/ 0 w 3694417"/>
              <a:gd name="connsiteY1" fmla="*/ 541564 h 3705451"/>
              <a:gd name="connsiteX2" fmla="*/ 3694112 w 3694417"/>
              <a:gd name="connsiteY2" fmla="*/ 0 h 3705451"/>
              <a:gd name="connsiteX3" fmla="*/ 3694112 w 3694417"/>
              <a:gd name="connsiteY3" fmla="*/ 3705451 h 3705451"/>
              <a:gd name="connsiteX4" fmla="*/ 0 w 3694417"/>
              <a:gd name="connsiteY4" fmla="*/ 3705451 h 370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4417" h="3705451">
                <a:moveTo>
                  <a:pt x="0" y="3705451"/>
                </a:moveTo>
                <a:lnTo>
                  <a:pt x="0" y="541564"/>
                </a:lnTo>
                <a:lnTo>
                  <a:pt x="3694112" y="0"/>
                </a:lnTo>
                <a:cubicBezTo>
                  <a:pt x="3693054" y="1233034"/>
                  <a:pt x="3695170" y="2472417"/>
                  <a:pt x="3694112" y="3705451"/>
                </a:cubicBezTo>
                <a:lnTo>
                  <a:pt x="0" y="3705451"/>
                </a:lnTo>
                <a:close/>
              </a:path>
            </a:pathLst>
          </a:custGeom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0CACDC7-5EAA-2344-9321-AFDFA85C33D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660301" y="4302162"/>
            <a:ext cx="2548227" cy="2555838"/>
          </a:xfrm>
          <a:custGeom>
            <a:avLst/>
            <a:gdLst>
              <a:gd name="connsiteX0" fmla="*/ 0 w 3694112"/>
              <a:gd name="connsiteY0" fmla="*/ 3163887 h 3163887"/>
              <a:gd name="connsiteX1" fmla="*/ 0 w 3694112"/>
              <a:gd name="connsiteY1" fmla="*/ 0 h 3163887"/>
              <a:gd name="connsiteX2" fmla="*/ 3694112 w 3694112"/>
              <a:gd name="connsiteY2" fmla="*/ 0 h 3163887"/>
              <a:gd name="connsiteX3" fmla="*/ 3694112 w 3694112"/>
              <a:gd name="connsiteY3" fmla="*/ 3163887 h 3163887"/>
              <a:gd name="connsiteX4" fmla="*/ 0 w 3694112"/>
              <a:gd name="connsiteY4" fmla="*/ 3163887 h 3163887"/>
              <a:gd name="connsiteX0" fmla="*/ 0 w 3694112"/>
              <a:gd name="connsiteY0" fmla="*/ 3686401 h 3686401"/>
              <a:gd name="connsiteX1" fmla="*/ 0 w 3694112"/>
              <a:gd name="connsiteY1" fmla="*/ 522514 h 3686401"/>
              <a:gd name="connsiteX2" fmla="*/ 3694112 w 3694112"/>
              <a:gd name="connsiteY2" fmla="*/ 0 h 3686401"/>
              <a:gd name="connsiteX3" fmla="*/ 3694112 w 3694112"/>
              <a:gd name="connsiteY3" fmla="*/ 3686401 h 3686401"/>
              <a:gd name="connsiteX4" fmla="*/ 0 w 3694112"/>
              <a:gd name="connsiteY4" fmla="*/ 3686401 h 3686401"/>
              <a:gd name="connsiteX0" fmla="*/ 0 w 3697287"/>
              <a:gd name="connsiteY0" fmla="*/ 3699101 h 3699101"/>
              <a:gd name="connsiteX1" fmla="*/ 0 w 3697287"/>
              <a:gd name="connsiteY1" fmla="*/ 535214 h 3699101"/>
              <a:gd name="connsiteX2" fmla="*/ 3697287 w 3697287"/>
              <a:gd name="connsiteY2" fmla="*/ 0 h 3699101"/>
              <a:gd name="connsiteX3" fmla="*/ 3694112 w 3697287"/>
              <a:gd name="connsiteY3" fmla="*/ 3699101 h 3699101"/>
              <a:gd name="connsiteX4" fmla="*/ 0 w 3697287"/>
              <a:gd name="connsiteY4" fmla="*/ 3699101 h 3699101"/>
              <a:gd name="connsiteX0" fmla="*/ 0 w 3694417"/>
              <a:gd name="connsiteY0" fmla="*/ 3705451 h 3705451"/>
              <a:gd name="connsiteX1" fmla="*/ 0 w 3694417"/>
              <a:gd name="connsiteY1" fmla="*/ 541564 h 3705451"/>
              <a:gd name="connsiteX2" fmla="*/ 3694112 w 3694417"/>
              <a:gd name="connsiteY2" fmla="*/ 0 h 3705451"/>
              <a:gd name="connsiteX3" fmla="*/ 3694112 w 3694417"/>
              <a:gd name="connsiteY3" fmla="*/ 3705451 h 3705451"/>
              <a:gd name="connsiteX4" fmla="*/ 0 w 3694417"/>
              <a:gd name="connsiteY4" fmla="*/ 3705451 h 370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4417" h="3705451">
                <a:moveTo>
                  <a:pt x="0" y="3705451"/>
                </a:moveTo>
                <a:lnTo>
                  <a:pt x="0" y="541564"/>
                </a:lnTo>
                <a:lnTo>
                  <a:pt x="3694112" y="0"/>
                </a:lnTo>
                <a:cubicBezTo>
                  <a:pt x="3693054" y="1233034"/>
                  <a:pt x="3695170" y="2472417"/>
                  <a:pt x="3694112" y="3705451"/>
                </a:cubicBezTo>
                <a:lnTo>
                  <a:pt x="0" y="3705451"/>
                </a:lnTo>
                <a:close/>
              </a:path>
            </a:pathLst>
          </a:custGeom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59">
            <a:extLst>
              <a:ext uri="{FF2B5EF4-FFF2-40B4-BE49-F238E27FC236}">
                <a16:creationId xmlns:a16="http://schemas.microsoft.com/office/drawing/2014/main" id="{B7FA887B-BEE3-694E-A3CA-08A2D0EA97D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374327" y="2886531"/>
            <a:ext cx="1938900" cy="1084937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9">
            <a:extLst>
              <a:ext uri="{FF2B5EF4-FFF2-40B4-BE49-F238E27FC236}">
                <a16:creationId xmlns:a16="http://schemas.microsoft.com/office/drawing/2014/main" id="{0C01EC1A-A9F4-3749-9811-57CA3A9E9B2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374327" y="5037612"/>
            <a:ext cx="1938900" cy="1084937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E838826-BEA7-F444-9A12-EC09F05CFA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794" y="5729776"/>
            <a:ext cx="2827404" cy="4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5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(4 presenters)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4969A38-6B3C-2E47-B31F-4D4301A3D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36648" t="1022" r="35664" b="53597"/>
          <a:stretch/>
        </p:blipFill>
        <p:spPr>
          <a:xfrm rot="16200000">
            <a:off x="2666998" y="-2666999"/>
            <a:ext cx="6858001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6867C5-9B24-2042-910E-14BAB99893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02479"/>
            <a:ext cx="6743700" cy="250349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lang="en-US" sz="4800" b="1" i="0" kern="1200" dirty="0">
                <a:solidFill>
                  <a:schemeClr val="bg1"/>
                </a:solidFill>
                <a:latin typeface="Bernina Sans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9DD88-ACE4-DC49-AB05-8AACE7793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62663"/>
            <a:ext cx="6743700" cy="878561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0" i="0" kern="1200" dirty="0">
                <a:gradFill flip="none" rotWithShape="1">
                  <a:gsLst>
                    <a:gs pos="0">
                      <a:srgbClr val="1496FF"/>
                    </a:gs>
                    <a:gs pos="0">
                      <a:srgbClr val="2583EE"/>
                    </a:gs>
                    <a:gs pos="100000">
                      <a:srgbClr val="712F90"/>
                    </a:gs>
                  </a:gsLst>
                  <a:lin ang="0" scaled="1"/>
                  <a:tileRect/>
                </a:gradFill>
                <a:latin typeface="Bernina Sans" pitchFamily="2" charset="77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F63901B-9FFE-4847-AF93-786616A2AAB3}"/>
              </a:ext>
            </a:extLst>
          </p:cNvPr>
          <p:cNvCxnSpPr>
            <a:cxnSpLocks/>
          </p:cNvCxnSpPr>
          <p:nvPr userDrawn="1"/>
        </p:nvCxnSpPr>
        <p:spPr>
          <a:xfrm>
            <a:off x="934450" y="3508281"/>
            <a:ext cx="664745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1496FF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59">
            <a:extLst>
              <a:ext uri="{FF2B5EF4-FFF2-40B4-BE49-F238E27FC236}">
                <a16:creationId xmlns:a16="http://schemas.microsoft.com/office/drawing/2014/main" id="{C00852C6-9DCC-2A4E-B962-4DE081D0D3BD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970188" y="557175"/>
            <a:ext cx="1938900" cy="1084937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9">
            <a:extLst>
              <a:ext uri="{FF2B5EF4-FFF2-40B4-BE49-F238E27FC236}">
                <a16:creationId xmlns:a16="http://schemas.microsoft.com/office/drawing/2014/main" id="{F49255DD-148E-2D4C-AC67-99ED6C50286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970188" y="5386124"/>
            <a:ext cx="1938900" cy="1084937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82F5221-374E-4D49-AB17-A3803A350F6A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10258280" y="1"/>
            <a:ext cx="1950248" cy="1948521"/>
          </a:xfrm>
          <a:custGeom>
            <a:avLst/>
            <a:gdLst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627921 w 3627921"/>
              <a:gd name="connsiteY3" fmla="*/ 3627921 h 3627921"/>
              <a:gd name="connsiteX4" fmla="*/ 0 w 3627921"/>
              <a:gd name="connsiteY4" fmla="*/ 3627921 h 3627921"/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614669 w 3627921"/>
              <a:gd name="connsiteY3" fmla="*/ 3111086 h 3627921"/>
              <a:gd name="connsiteX4" fmla="*/ 0 w 3627921"/>
              <a:gd name="connsiteY4" fmla="*/ 3627921 h 3627921"/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623833 w 3627921"/>
              <a:gd name="connsiteY3" fmla="*/ 3101923 h 3627921"/>
              <a:gd name="connsiteX4" fmla="*/ 0 w 3627921"/>
              <a:gd name="connsiteY4" fmla="*/ 3627921 h 3627921"/>
              <a:gd name="connsiteX0" fmla="*/ 0 w 3627921"/>
              <a:gd name="connsiteY0" fmla="*/ 3627921 h 3627921"/>
              <a:gd name="connsiteX1" fmla="*/ 0 w 3627921"/>
              <a:gd name="connsiteY1" fmla="*/ 0 h 3627921"/>
              <a:gd name="connsiteX2" fmla="*/ 3627921 w 3627921"/>
              <a:gd name="connsiteY2" fmla="*/ 0 h 3627921"/>
              <a:gd name="connsiteX3" fmla="*/ 3514701 w 3627921"/>
              <a:gd name="connsiteY3" fmla="*/ 3067624 h 3627921"/>
              <a:gd name="connsiteX4" fmla="*/ 0 w 3627921"/>
              <a:gd name="connsiteY4" fmla="*/ 3627921 h 3627921"/>
              <a:gd name="connsiteX0" fmla="*/ 0 w 3631138"/>
              <a:gd name="connsiteY0" fmla="*/ 3627921 h 3627921"/>
              <a:gd name="connsiteX1" fmla="*/ 0 w 3631138"/>
              <a:gd name="connsiteY1" fmla="*/ 0 h 3627921"/>
              <a:gd name="connsiteX2" fmla="*/ 3627921 w 3631138"/>
              <a:gd name="connsiteY2" fmla="*/ 0 h 3627921"/>
              <a:gd name="connsiteX3" fmla="*/ 3630069 w 3631138"/>
              <a:gd name="connsiteY3" fmla="*/ 3101923 h 3627921"/>
              <a:gd name="connsiteX4" fmla="*/ 0 w 3631138"/>
              <a:gd name="connsiteY4" fmla="*/ 3627921 h 3627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1138" h="3627921">
                <a:moveTo>
                  <a:pt x="0" y="3627921"/>
                </a:moveTo>
                <a:lnTo>
                  <a:pt x="0" y="0"/>
                </a:lnTo>
                <a:lnTo>
                  <a:pt x="3627921" y="0"/>
                </a:lnTo>
                <a:cubicBezTo>
                  <a:pt x="3623504" y="1037029"/>
                  <a:pt x="3634486" y="2064894"/>
                  <a:pt x="3630069" y="3101923"/>
                </a:cubicBezTo>
                <a:lnTo>
                  <a:pt x="0" y="3627921"/>
                </a:lnTo>
                <a:close/>
              </a:path>
            </a:pathLst>
          </a:custGeom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DF8F65-4077-E440-AF0D-021F4F2D9C4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59882" y="1620403"/>
            <a:ext cx="1948646" cy="1954466"/>
          </a:xfrm>
          <a:custGeom>
            <a:avLst/>
            <a:gdLst>
              <a:gd name="connsiteX0" fmla="*/ 0 w 3694112"/>
              <a:gd name="connsiteY0" fmla="*/ 3163887 h 3163887"/>
              <a:gd name="connsiteX1" fmla="*/ 0 w 3694112"/>
              <a:gd name="connsiteY1" fmla="*/ 0 h 3163887"/>
              <a:gd name="connsiteX2" fmla="*/ 3694112 w 3694112"/>
              <a:gd name="connsiteY2" fmla="*/ 0 h 3163887"/>
              <a:gd name="connsiteX3" fmla="*/ 3694112 w 3694112"/>
              <a:gd name="connsiteY3" fmla="*/ 3163887 h 3163887"/>
              <a:gd name="connsiteX4" fmla="*/ 0 w 3694112"/>
              <a:gd name="connsiteY4" fmla="*/ 3163887 h 3163887"/>
              <a:gd name="connsiteX0" fmla="*/ 0 w 3694112"/>
              <a:gd name="connsiteY0" fmla="*/ 3686401 h 3686401"/>
              <a:gd name="connsiteX1" fmla="*/ 0 w 3694112"/>
              <a:gd name="connsiteY1" fmla="*/ 522514 h 3686401"/>
              <a:gd name="connsiteX2" fmla="*/ 3694112 w 3694112"/>
              <a:gd name="connsiteY2" fmla="*/ 0 h 3686401"/>
              <a:gd name="connsiteX3" fmla="*/ 3694112 w 3694112"/>
              <a:gd name="connsiteY3" fmla="*/ 3686401 h 3686401"/>
              <a:gd name="connsiteX4" fmla="*/ 0 w 3694112"/>
              <a:gd name="connsiteY4" fmla="*/ 3686401 h 3686401"/>
              <a:gd name="connsiteX0" fmla="*/ 0 w 3697287"/>
              <a:gd name="connsiteY0" fmla="*/ 3699101 h 3699101"/>
              <a:gd name="connsiteX1" fmla="*/ 0 w 3697287"/>
              <a:gd name="connsiteY1" fmla="*/ 535214 h 3699101"/>
              <a:gd name="connsiteX2" fmla="*/ 3697287 w 3697287"/>
              <a:gd name="connsiteY2" fmla="*/ 0 h 3699101"/>
              <a:gd name="connsiteX3" fmla="*/ 3694112 w 3697287"/>
              <a:gd name="connsiteY3" fmla="*/ 3699101 h 3699101"/>
              <a:gd name="connsiteX4" fmla="*/ 0 w 3697287"/>
              <a:gd name="connsiteY4" fmla="*/ 3699101 h 3699101"/>
              <a:gd name="connsiteX0" fmla="*/ 0 w 3694417"/>
              <a:gd name="connsiteY0" fmla="*/ 3705451 h 3705451"/>
              <a:gd name="connsiteX1" fmla="*/ 0 w 3694417"/>
              <a:gd name="connsiteY1" fmla="*/ 541564 h 3705451"/>
              <a:gd name="connsiteX2" fmla="*/ 3694112 w 3694417"/>
              <a:gd name="connsiteY2" fmla="*/ 0 h 3705451"/>
              <a:gd name="connsiteX3" fmla="*/ 3694112 w 3694417"/>
              <a:gd name="connsiteY3" fmla="*/ 3705451 h 3705451"/>
              <a:gd name="connsiteX4" fmla="*/ 0 w 3694417"/>
              <a:gd name="connsiteY4" fmla="*/ 3705451 h 370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4417" h="3705451">
                <a:moveTo>
                  <a:pt x="0" y="3705451"/>
                </a:moveTo>
                <a:lnTo>
                  <a:pt x="0" y="541564"/>
                </a:lnTo>
                <a:lnTo>
                  <a:pt x="3694112" y="0"/>
                </a:lnTo>
                <a:cubicBezTo>
                  <a:pt x="3693054" y="1233034"/>
                  <a:pt x="3695170" y="2472417"/>
                  <a:pt x="3694112" y="3705451"/>
                </a:cubicBezTo>
                <a:lnTo>
                  <a:pt x="0" y="3705451"/>
                </a:lnTo>
                <a:close/>
              </a:path>
            </a:pathLst>
          </a:custGeom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0CACDC7-5EAA-2344-9321-AFDFA85C33D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10259882" y="3263442"/>
            <a:ext cx="1948646" cy="1954466"/>
          </a:xfrm>
          <a:custGeom>
            <a:avLst/>
            <a:gdLst>
              <a:gd name="connsiteX0" fmla="*/ 0 w 3694112"/>
              <a:gd name="connsiteY0" fmla="*/ 3163887 h 3163887"/>
              <a:gd name="connsiteX1" fmla="*/ 0 w 3694112"/>
              <a:gd name="connsiteY1" fmla="*/ 0 h 3163887"/>
              <a:gd name="connsiteX2" fmla="*/ 3694112 w 3694112"/>
              <a:gd name="connsiteY2" fmla="*/ 0 h 3163887"/>
              <a:gd name="connsiteX3" fmla="*/ 3694112 w 3694112"/>
              <a:gd name="connsiteY3" fmla="*/ 3163887 h 3163887"/>
              <a:gd name="connsiteX4" fmla="*/ 0 w 3694112"/>
              <a:gd name="connsiteY4" fmla="*/ 3163887 h 3163887"/>
              <a:gd name="connsiteX0" fmla="*/ 0 w 3694112"/>
              <a:gd name="connsiteY0" fmla="*/ 3686401 h 3686401"/>
              <a:gd name="connsiteX1" fmla="*/ 0 w 3694112"/>
              <a:gd name="connsiteY1" fmla="*/ 522514 h 3686401"/>
              <a:gd name="connsiteX2" fmla="*/ 3694112 w 3694112"/>
              <a:gd name="connsiteY2" fmla="*/ 0 h 3686401"/>
              <a:gd name="connsiteX3" fmla="*/ 3694112 w 3694112"/>
              <a:gd name="connsiteY3" fmla="*/ 3686401 h 3686401"/>
              <a:gd name="connsiteX4" fmla="*/ 0 w 3694112"/>
              <a:gd name="connsiteY4" fmla="*/ 3686401 h 3686401"/>
              <a:gd name="connsiteX0" fmla="*/ 0 w 3697287"/>
              <a:gd name="connsiteY0" fmla="*/ 3699101 h 3699101"/>
              <a:gd name="connsiteX1" fmla="*/ 0 w 3697287"/>
              <a:gd name="connsiteY1" fmla="*/ 535214 h 3699101"/>
              <a:gd name="connsiteX2" fmla="*/ 3697287 w 3697287"/>
              <a:gd name="connsiteY2" fmla="*/ 0 h 3699101"/>
              <a:gd name="connsiteX3" fmla="*/ 3694112 w 3697287"/>
              <a:gd name="connsiteY3" fmla="*/ 3699101 h 3699101"/>
              <a:gd name="connsiteX4" fmla="*/ 0 w 3697287"/>
              <a:gd name="connsiteY4" fmla="*/ 3699101 h 3699101"/>
              <a:gd name="connsiteX0" fmla="*/ 0 w 3694417"/>
              <a:gd name="connsiteY0" fmla="*/ 3705451 h 3705451"/>
              <a:gd name="connsiteX1" fmla="*/ 0 w 3694417"/>
              <a:gd name="connsiteY1" fmla="*/ 541564 h 3705451"/>
              <a:gd name="connsiteX2" fmla="*/ 3694112 w 3694417"/>
              <a:gd name="connsiteY2" fmla="*/ 0 h 3705451"/>
              <a:gd name="connsiteX3" fmla="*/ 3694112 w 3694417"/>
              <a:gd name="connsiteY3" fmla="*/ 3705451 h 3705451"/>
              <a:gd name="connsiteX4" fmla="*/ 0 w 3694417"/>
              <a:gd name="connsiteY4" fmla="*/ 3705451 h 370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4417" h="3705451">
                <a:moveTo>
                  <a:pt x="0" y="3705451"/>
                </a:moveTo>
                <a:lnTo>
                  <a:pt x="0" y="541564"/>
                </a:lnTo>
                <a:lnTo>
                  <a:pt x="3694112" y="0"/>
                </a:lnTo>
                <a:cubicBezTo>
                  <a:pt x="3693054" y="1233034"/>
                  <a:pt x="3695170" y="2472417"/>
                  <a:pt x="3694112" y="3705451"/>
                </a:cubicBezTo>
                <a:lnTo>
                  <a:pt x="0" y="3705451"/>
                </a:lnTo>
                <a:close/>
              </a:path>
            </a:pathLst>
          </a:custGeom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C14F8DBD-FF0E-F64F-B879-41CC8037549F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0259882" y="4903534"/>
            <a:ext cx="1948646" cy="1954466"/>
          </a:xfrm>
          <a:custGeom>
            <a:avLst/>
            <a:gdLst>
              <a:gd name="connsiteX0" fmla="*/ 0 w 3694112"/>
              <a:gd name="connsiteY0" fmla="*/ 3163887 h 3163887"/>
              <a:gd name="connsiteX1" fmla="*/ 0 w 3694112"/>
              <a:gd name="connsiteY1" fmla="*/ 0 h 3163887"/>
              <a:gd name="connsiteX2" fmla="*/ 3694112 w 3694112"/>
              <a:gd name="connsiteY2" fmla="*/ 0 h 3163887"/>
              <a:gd name="connsiteX3" fmla="*/ 3694112 w 3694112"/>
              <a:gd name="connsiteY3" fmla="*/ 3163887 h 3163887"/>
              <a:gd name="connsiteX4" fmla="*/ 0 w 3694112"/>
              <a:gd name="connsiteY4" fmla="*/ 3163887 h 3163887"/>
              <a:gd name="connsiteX0" fmla="*/ 0 w 3694112"/>
              <a:gd name="connsiteY0" fmla="*/ 3686401 h 3686401"/>
              <a:gd name="connsiteX1" fmla="*/ 0 w 3694112"/>
              <a:gd name="connsiteY1" fmla="*/ 522514 h 3686401"/>
              <a:gd name="connsiteX2" fmla="*/ 3694112 w 3694112"/>
              <a:gd name="connsiteY2" fmla="*/ 0 h 3686401"/>
              <a:gd name="connsiteX3" fmla="*/ 3694112 w 3694112"/>
              <a:gd name="connsiteY3" fmla="*/ 3686401 h 3686401"/>
              <a:gd name="connsiteX4" fmla="*/ 0 w 3694112"/>
              <a:gd name="connsiteY4" fmla="*/ 3686401 h 3686401"/>
              <a:gd name="connsiteX0" fmla="*/ 0 w 3697287"/>
              <a:gd name="connsiteY0" fmla="*/ 3699101 h 3699101"/>
              <a:gd name="connsiteX1" fmla="*/ 0 w 3697287"/>
              <a:gd name="connsiteY1" fmla="*/ 535214 h 3699101"/>
              <a:gd name="connsiteX2" fmla="*/ 3697287 w 3697287"/>
              <a:gd name="connsiteY2" fmla="*/ 0 h 3699101"/>
              <a:gd name="connsiteX3" fmla="*/ 3694112 w 3697287"/>
              <a:gd name="connsiteY3" fmla="*/ 3699101 h 3699101"/>
              <a:gd name="connsiteX4" fmla="*/ 0 w 3697287"/>
              <a:gd name="connsiteY4" fmla="*/ 3699101 h 3699101"/>
              <a:gd name="connsiteX0" fmla="*/ 0 w 3694417"/>
              <a:gd name="connsiteY0" fmla="*/ 3705451 h 3705451"/>
              <a:gd name="connsiteX1" fmla="*/ 0 w 3694417"/>
              <a:gd name="connsiteY1" fmla="*/ 541564 h 3705451"/>
              <a:gd name="connsiteX2" fmla="*/ 3694112 w 3694417"/>
              <a:gd name="connsiteY2" fmla="*/ 0 h 3705451"/>
              <a:gd name="connsiteX3" fmla="*/ 3694112 w 3694417"/>
              <a:gd name="connsiteY3" fmla="*/ 3705451 h 3705451"/>
              <a:gd name="connsiteX4" fmla="*/ 0 w 3694417"/>
              <a:gd name="connsiteY4" fmla="*/ 3705451 h 3705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4417" h="3705451">
                <a:moveTo>
                  <a:pt x="0" y="3705451"/>
                </a:moveTo>
                <a:lnTo>
                  <a:pt x="0" y="541564"/>
                </a:lnTo>
                <a:lnTo>
                  <a:pt x="3694112" y="0"/>
                </a:lnTo>
                <a:cubicBezTo>
                  <a:pt x="3693054" y="1233034"/>
                  <a:pt x="3695170" y="2472417"/>
                  <a:pt x="3694112" y="3705451"/>
                </a:cubicBezTo>
                <a:lnTo>
                  <a:pt x="0" y="3705451"/>
                </a:lnTo>
                <a:close/>
              </a:path>
            </a:pathLst>
          </a:custGeom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59">
            <a:extLst>
              <a:ext uri="{FF2B5EF4-FFF2-40B4-BE49-F238E27FC236}">
                <a16:creationId xmlns:a16="http://schemas.microsoft.com/office/drawing/2014/main" id="{B7FA887B-BEE3-694E-A3CA-08A2D0EA97D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7970188" y="2166825"/>
            <a:ext cx="1938900" cy="1084937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9">
            <a:extLst>
              <a:ext uri="{FF2B5EF4-FFF2-40B4-BE49-F238E27FC236}">
                <a16:creationId xmlns:a16="http://schemas.microsoft.com/office/drawing/2014/main" id="{0C01EC1A-A9F4-3749-9811-57CA3A9E9B2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7970188" y="3776474"/>
            <a:ext cx="1938900" cy="1084937"/>
          </a:xfrm>
        </p:spPr>
        <p:txBody>
          <a:bodyPr anchor="ctr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E5204E7-4623-D84D-9F3C-3DE8650B0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794" y="5729776"/>
            <a:ext cx="2827404" cy="49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7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 right [Mar19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9CDC1-8CF7-8946-BE12-A73452F9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999"/>
            <a:ext cx="4481945" cy="465296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CCE3FA1-96CD-B142-A067-84A01CBB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146964" cy="73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101AEA5-3D24-A647-AD7B-EAAF63952D2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593068" y="1"/>
            <a:ext cx="6598920" cy="6867608"/>
          </a:xfrm>
          <a:custGeom>
            <a:avLst/>
            <a:gdLst>
              <a:gd name="connsiteX0" fmla="*/ 0 w 3692525"/>
              <a:gd name="connsiteY0" fmla="*/ 3697287 h 3697287"/>
              <a:gd name="connsiteX1" fmla="*/ 0 w 3692525"/>
              <a:gd name="connsiteY1" fmla="*/ 0 h 3697287"/>
              <a:gd name="connsiteX2" fmla="*/ 3692525 w 3692525"/>
              <a:gd name="connsiteY2" fmla="*/ 0 h 3697287"/>
              <a:gd name="connsiteX3" fmla="*/ 3692525 w 3692525"/>
              <a:gd name="connsiteY3" fmla="*/ 3697287 h 3697287"/>
              <a:gd name="connsiteX4" fmla="*/ 0 w 3692525"/>
              <a:gd name="connsiteY4" fmla="*/ 3697287 h 3697287"/>
              <a:gd name="connsiteX0" fmla="*/ 0 w 3692525"/>
              <a:gd name="connsiteY0" fmla="*/ 3697287 h 3697287"/>
              <a:gd name="connsiteX1" fmla="*/ 539750 w 3692525"/>
              <a:gd name="connsiteY1" fmla="*/ 0 h 3697287"/>
              <a:gd name="connsiteX2" fmla="*/ 3692525 w 3692525"/>
              <a:gd name="connsiteY2" fmla="*/ 0 h 3697287"/>
              <a:gd name="connsiteX3" fmla="*/ 3692525 w 3692525"/>
              <a:gd name="connsiteY3" fmla="*/ 3697287 h 3697287"/>
              <a:gd name="connsiteX4" fmla="*/ 0 w 3692525"/>
              <a:gd name="connsiteY4" fmla="*/ 3697287 h 369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525" h="3697287">
                <a:moveTo>
                  <a:pt x="0" y="3697287"/>
                </a:moveTo>
                <a:lnTo>
                  <a:pt x="539750" y="0"/>
                </a:lnTo>
                <a:lnTo>
                  <a:pt x="3692525" y="0"/>
                </a:lnTo>
                <a:lnTo>
                  <a:pt x="3692525" y="3697287"/>
                </a:lnTo>
                <a:lnTo>
                  <a:pt x="0" y="3697287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775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 right (glow)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D797729-DB87-9940-906F-E934CC164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38177" t="6498" r="29419" b="29677"/>
          <a:stretch/>
        </p:blipFill>
        <p:spPr>
          <a:xfrm rot="16200000">
            <a:off x="2666999" y="-2663338"/>
            <a:ext cx="6858001" cy="1219200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9CDC1-8CF7-8946-BE12-A73452F9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999"/>
            <a:ext cx="4481945" cy="465296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CCE3FA1-96CD-B142-A067-84A01CBB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146964" cy="73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101AEA5-3D24-A647-AD7B-EAAF63952D2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5593068" y="1"/>
            <a:ext cx="6598920" cy="6867608"/>
          </a:xfrm>
          <a:custGeom>
            <a:avLst/>
            <a:gdLst>
              <a:gd name="connsiteX0" fmla="*/ 0 w 3692525"/>
              <a:gd name="connsiteY0" fmla="*/ 3697287 h 3697287"/>
              <a:gd name="connsiteX1" fmla="*/ 0 w 3692525"/>
              <a:gd name="connsiteY1" fmla="*/ 0 h 3697287"/>
              <a:gd name="connsiteX2" fmla="*/ 3692525 w 3692525"/>
              <a:gd name="connsiteY2" fmla="*/ 0 h 3697287"/>
              <a:gd name="connsiteX3" fmla="*/ 3692525 w 3692525"/>
              <a:gd name="connsiteY3" fmla="*/ 3697287 h 3697287"/>
              <a:gd name="connsiteX4" fmla="*/ 0 w 3692525"/>
              <a:gd name="connsiteY4" fmla="*/ 3697287 h 3697287"/>
              <a:gd name="connsiteX0" fmla="*/ 0 w 3692525"/>
              <a:gd name="connsiteY0" fmla="*/ 3697287 h 3697287"/>
              <a:gd name="connsiteX1" fmla="*/ 539750 w 3692525"/>
              <a:gd name="connsiteY1" fmla="*/ 0 h 3697287"/>
              <a:gd name="connsiteX2" fmla="*/ 3692525 w 3692525"/>
              <a:gd name="connsiteY2" fmla="*/ 0 h 3697287"/>
              <a:gd name="connsiteX3" fmla="*/ 3692525 w 3692525"/>
              <a:gd name="connsiteY3" fmla="*/ 3697287 h 3697287"/>
              <a:gd name="connsiteX4" fmla="*/ 0 w 3692525"/>
              <a:gd name="connsiteY4" fmla="*/ 3697287 h 3697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2525" h="3697287">
                <a:moveTo>
                  <a:pt x="0" y="3697287"/>
                </a:moveTo>
                <a:lnTo>
                  <a:pt x="539750" y="0"/>
                </a:lnTo>
                <a:lnTo>
                  <a:pt x="3692525" y="0"/>
                </a:lnTo>
                <a:lnTo>
                  <a:pt x="3692525" y="3697287"/>
                </a:lnTo>
                <a:lnTo>
                  <a:pt x="0" y="3697287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581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 left [Mar19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C0551-92C8-724C-A6E7-9C60FEB45D73}"/>
              </a:ext>
            </a:extLst>
          </p:cNvPr>
          <p:cNvSpPr/>
          <p:nvPr userDrawn="1"/>
        </p:nvSpPr>
        <p:spPr>
          <a:xfrm>
            <a:off x="838200" y="1101970"/>
            <a:ext cx="1190297" cy="1908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9CDC1-8CF7-8946-BE12-A73452F9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8086" y="1523999"/>
            <a:ext cx="4535712" cy="465296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CCE3FA1-96CD-B142-A067-84A01CBB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8085" y="365126"/>
            <a:ext cx="4535713" cy="73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B16C57-CC2F-9349-9B3E-0F61A69F961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0" y="0"/>
            <a:ext cx="6599237" cy="6867525"/>
          </a:xfrm>
          <a:custGeom>
            <a:avLst/>
            <a:gdLst>
              <a:gd name="connsiteX0" fmla="*/ 0 w 6599237"/>
              <a:gd name="connsiteY0" fmla="*/ 6867525 h 6867525"/>
              <a:gd name="connsiteX1" fmla="*/ 0 w 6599237"/>
              <a:gd name="connsiteY1" fmla="*/ 0 h 6867525"/>
              <a:gd name="connsiteX2" fmla="*/ 6599237 w 6599237"/>
              <a:gd name="connsiteY2" fmla="*/ 0 h 6867525"/>
              <a:gd name="connsiteX3" fmla="*/ 6599237 w 6599237"/>
              <a:gd name="connsiteY3" fmla="*/ 6867525 h 6867525"/>
              <a:gd name="connsiteX4" fmla="*/ 0 w 6599237"/>
              <a:gd name="connsiteY4" fmla="*/ 6867525 h 6867525"/>
              <a:gd name="connsiteX0" fmla="*/ 0 w 6599237"/>
              <a:gd name="connsiteY0" fmla="*/ 6867525 h 6867525"/>
              <a:gd name="connsiteX1" fmla="*/ 0 w 6599237"/>
              <a:gd name="connsiteY1" fmla="*/ 0 h 6867525"/>
              <a:gd name="connsiteX2" fmla="*/ 5641294 w 6599237"/>
              <a:gd name="connsiteY2" fmla="*/ 0 h 6867525"/>
              <a:gd name="connsiteX3" fmla="*/ 6599237 w 6599237"/>
              <a:gd name="connsiteY3" fmla="*/ 6867525 h 6867525"/>
              <a:gd name="connsiteX4" fmla="*/ 0 w 6599237"/>
              <a:gd name="connsiteY4" fmla="*/ 6867525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9237" h="6867525">
                <a:moveTo>
                  <a:pt x="0" y="6867525"/>
                </a:moveTo>
                <a:lnTo>
                  <a:pt x="0" y="0"/>
                </a:lnTo>
                <a:lnTo>
                  <a:pt x="5641294" y="0"/>
                </a:lnTo>
                <a:lnTo>
                  <a:pt x="6599237" y="6867525"/>
                </a:lnTo>
                <a:lnTo>
                  <a:pt x="0" y="6867525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FF1324-7235-4745-8D4C-261FD90803F9}"/>
              </a:ext>
            </a:extLst>
          </p:cNvPr>
          <p:cNvCxnSpPr>
            <a:cxnSpLocks/>
          </p:cNvCxnSpPr>
          <p:nvPr userDrawn="1"/>
        </p:nvCxnSpPr>
        <p:spPr>
          <a:xfrm>
            <a:off x="6914335" y="1218648"/>
            <a:ext cx="974558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2583EE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26575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image left (glow) [Mar19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ECC0551-92C8-724C-A6E7-9C60FEB45D73}"/>
              </a:ext>
            </a:extLst>
          </p:cNvPr>
          <p:cNvSpPr/>
          <p:nvPr userDrawn="1"/>
        </p:nvSpPr>
        <p:spPr>
          <a:xfrm>
            <a:off x="838200" y="1101970"/>
            <a:ext cx="1190297" cy="1908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6E0E51-DE77-064F-868C-5B10194AF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38177" t="6498" r="29419" b="29677"/>
          <a:stretch/>
        </p:blipFill>
        <p:spPr>
          <a:xfrm rot="5400000" flipH="1">
            <a:off x="2666999" y="-2663338"/>
            <a:ext cx="6858001" cy="1219200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9CDC1-8CF7-8946-BE12-A73452F9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8086" y="1523999"/>
            <a:ext cx="4535712" cy="465296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CCE3FA1-96CD-B142-A067-84A01CBB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8085" y="365126"/>
            <a:ext cx="4535713" cy="73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B16C57-CC2F-9349-9B3E-0F61A69F9619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0" y="0"/>
            <a:ext cx="6599237" cy="6867525"/>
          </a:xfrm>
          <a:custGeom>
            <a:avLst/>
            <a:gdLst>
              <a:gd name="connsiteX0" fmla="*/ 0 w 6599237"/>
              <a:gd name="connsiteY0" fmla="*/ 6867525 h 6867525"/>
              <a:gd name="connsiteX1" fmla="*/ 0 w 6599237"/>
              <a:gd name="connsiteY1" fmla="*/ 0 h 6867525"/>
              <a:gd name="connsiteX2" fmla="*/ 6599237 w 6599237"/>
              <a:gd name="connsiteY2" fmla="*/ 0 h 6867525"/>
              <a:gd name="connsiteX3" fmla="*/ 6599237 w 6599237"/>
              <a:gd name="connsiteY3" fmla="*/ 6867525 h 6867525"/>
              <a:gd name="connsiteX4" fmla="*/ 0 w 6599237"/>
              <a:gd name="connsiteY4" fmla="*/ 6867525 h 6867525"/>
              <a:gd name="connsiteX0" fmla="*/ 0 w 6599237"/>
              <a:gd name="connsiteY0" fmla="*/ 6867525 h 6867525"/>
              <a:gd name="connsiteX1" fmla="*/ 0 w 6599237"/>
              <a:gd name="connsiteY1" fmla="*/ 0 h 6867525"/>
              <a:gd name="connsiteX2" fmla="*/ 5641294 w 6599237"/>
              <a:gd name="connsiteY2" fmla="*/ 0 h 6867525"/>
              <a:gd name="connsiteX3" fmla="*/ 6599237 w 6599237"/>
              <a:gd name="connsiteY3" fmla="*/ 6867525 h 6867525"/>
              <a:gd name="connsiteX4" fmla="*/ 0 w 6599237"/>
              <a:gd name="connsiteY4" fmla="*/ 6867525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9237" h="6867525">
                <a:moveTo>
                  <a:pt x="0" y="6867525"/>
                </a:moveTo>
                <a:lnTo>
                  <a:pt x="0" y="0"/>
                </a:lnTo>
                <a:lnTo>
                  <a:pt x="5641294" y="0"/>
                </a:lnTo>
                <a:lnTo>
                  <a:pt x="6599237" y="6867525"/>
                </a:lnTo>
                <a:lnTo>
                  <a:pt x="0" y="6867525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FF1324-7235-4745-8D4C-261FD90803F9}"/>
              </a:ext>
            </a:extLst>
          </p:cNvPr>
          <p:cNvCxnSpPr>
            <a:cxnSpLocks/>
          </p:cNvCxnSpPr>
          <p:nvPr userDrawn="1"/>
        </p:nvCxnSpPr>
        <p:spPr>
          <a:xfrm>
            <a:off x="6914335" y="1218648"/>
            <a:ext cx="974558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2583EE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762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0AE0-7D11-9F48-AD74-BC01DCCF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498" y="365126"/>
            <a:ext cx="7762301" cy="73684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A3D48-8058-2D42-9309-EA8DD88BA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498" y="1524000"/>
            <a:ext cx="7762301" cy="46529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D54E87-063F-BE4E-9C70-6C2338426206}"/>
              </a:ext>
            </a:extLst>
          </p:cNvPr>
          <p:cNvSpPr/>
          <p:nvPr userDrawn="1"/>
        </p:nvSpPr>
        <p:spPr>
          <a:xfrm>
            <a:off x="0" y="0"/>
            <a:ext cx="29830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C59E46-B3C3-3648-9D2A-D59F7798E80B}"/>
              </a:ext>
            </a:extLst>
          </p:cNvPr>
          <p:cNvCxnSpPr>
            <a:cxnSpLocks/>
          </p:cNvCxnSpPr>
          <p:nvPr userDrawn="1"/>
        </p:nvCxnSpPr>
        <p:spPr>
          <a:xfrm>
            <a:off x="3692641" y="1218648"/>
            <a:ext cx="974558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1496FF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3296CA-AB12-9848-BFA1-A5361623602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7038" y="1523999"/>
            <a:ext cx="2082788" cy="4652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lnSpc>
                <a:spcPct val="120000"/>
              </a:lnSpc>
              <a:spcBef>
                <a:spcPts val="4200"/>
              </a:spcBef>
              <a:buNone/>
              <a:defRPr sz="1500" b="1" i="0">
                <a:solidFill>
                  <a:schemeClr val="bg1">
                    <a:lumMod val="85000"/>
                  </a:schemeClr>
                </a:solidFill>
                <a:latin typeface="Bernina Sans" pitchFamily="2" charset="77"/>
              </a:defRPr>
            </a:lvl1pPr>
            <a:lvl2pPr>
              <a:lnSpc>
                <a:spcPct val="120000"/>
              </a:lnSpc>
              <a:defRPr sz="1800"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ACACC29-2D2F-6148-A128-06E9B18BEA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038" y="365125"/>
            <a:ext cx="2082788" cy="736846"/>
          </a:xfrm>
        </p:spPr>
        <p:txBody>
          <a:bodyPr anchor="b">
            <a:normAutofit/>
          </a:bodyPr>
          <a:lstStyle>
            <a:lvl1pPr marL="0" indent="0" algn="r">
              <a:buNone/>
              <a:defRPr lang="en-US" sz="2000" b="1" i="0" kern="1200" dirty="0">
                <a:solidFill>
                  <a:schemeClr val="tx1"/>
                </a:solidFill>
                <a:latin typeface="Bernina Sans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39992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break 1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AEC6838-9F5F-1F44-A42F-DFDF8C86CD8B}"/>
              </a:ext>
            </a:extLst>
          </p:cNvPr>
          <p:cNvSpPr/>
          <p:nvPr userDrawn="1"/>
        </p:nvSpPr>
        <p:spPr>
          <a:xfrm>
            <a:off x="838200" y="0"/>
            <a:ext cx="11243872" cy="1528997"/>
          </a:xfrm>
          <a:prstGeom prst="rect">
            <a:avLst/>
          </a:prstGeom>
          <a:solidFill>
            <a:srgbClr val="0F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F2EF55-64C6-BF48-A2CA-128B92E92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393" t="41075" r="-40382" b="5048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A15935-2574-5D43-8226-EA300D7A2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4000"/>
          </a:blip>
          <a:srcRect l="45472" t="-24517" r="6776" b="68031"/>
          <a:stretch/>
        </p:blipFill>
        <p:spPr>
          <a:xfrm>
            <a:off x="0" y="1"/>
            <a:ext cx="11829327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B41BF5-77D8-D74D-B68C-9BDC1220F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54662" t="56507" r="4872" b="-12993"/>
          <a:stretch/>
        </p:blipFill>
        <p:spPr>
          <a:xfrm>
            <a:off x="0" y="0"/>
            <a:ext cx="12191999" cy="6993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8E2450-7D7E-9C4D-97B7-C1DA5D95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433"/>
            <a:ext cx="10515600" cy="153645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76505B-E960-0045-9955-79D24F42A973}"/>
              </a:ext>
            </a:extLst>
          </p:cNvPr>
          <p:cNvCxnSpPr>
            <a:cxnSpLocks/>
          </p:cNvCxnSpPr>
          <p:nvPr userDrawn="1"/>
        </p:nvCxnSpPr>
        <p:spPr>
          <a:xfrm>
            <a:off x="934450" y="4069425"/>
            <a:ext cx="974558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1496FF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22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break 2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AEC6838-9F5F-1F44-A42F-DFDF8C86CD8B}"/>
              </a:ext>
            </a:extLst>
          </p:cNvPr>
          <p:cNvSpPr/>
          <p:nvPr userDrawn="1"/>
        </p:nvSpPr>
        <p:spPr>
          <a:xfrm>
            <a:off x="838200" y="0"/>
            <a:ext cx="11243872" cy="1528997"/>
          </a:xfrm>
          <a:prstGeom prst="rect">
            <a:avLst/>
          </a:prstGeom>
          <a:solidFill>
            <a:srgbClr val="0F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F2EF55-64C6-BF48-A2CA-128B92E92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393" t="41075" r="-40382" b="5048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A15935-2574-5D43-8226-EA300D7A2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4000"/>
          </a:blip>
          <a:srcRect l="45472" t="-24517" r="6776" b="68031"/>
          <a:stretch/>
        </p:blipFill>
        <p:spPr>
          <a:xfrm>
            <a:off x="0" y="1"/>
            <a:ext cx="11829327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B41BF5-77D8-D74D-B68C-9BDC1220F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54662" t="56507" r="4872" b="-12993"/>
          <a:stretch/>
        </p:blipFill>
        <p:spPr>
          <a:xfrm>
            <a:off x="0" y="0"/>
            <a:ext cx="12191999" cy="69934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8E2450-7D7E-9C4D-97B7-C1DA5D95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433"/>
            <a:ext cx="10515600" cy="153645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76505B-E960-0045-9955-79D24F42A973}"/>
              </a:ext>
            </a:extLst>
          </p:cNvPr>
          <p:cNvCxnSpPr>
            <a:cxnSpLocks/>
          </p:cNvCxnSpPr>
          <p:nvPr userDrawn="1"/>
        </p:nvCxnSpPr>
        <p:spPr>
          <a:xfrm>
            <a:off x="5135880" y="4069425"/>
            <a:ext cx="192024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1496FF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07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73261E8-1C85-5E42-B05C-3D4DE0C48202}"/>
              </a:ext>
            </a:extLst>
          </p:cNvPr>
          <p:cNvSpPr/>
          <p:nvPr userDrawn="1"/>
        </p:nvSpPr>
        <p:spPr>
          <a:xfrm>
            <a:off x="838200" y="0"/>
            <a:ext cx="11353798" cy="2353456"/>
          </a:xfrm>
          <a:prstGeom prst="rect">
            <a:avLst/>
          </a:prstGeom>
          <a:solidFill>
            <a:srgbClr val="0F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EE2391-C42B-AB42-A9EC-EDB4DD0EAF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13" t="68317" r="-12265" b="-313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DD66BD-B9C6-AC4C-B326-6FA55F9B5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226" t="2815" r="-10941" b="26556"/>
          <a:stretch/>
        </p:blipFill>
        <p:spPr>
          <a:xfrm rot="10800000">
            <a:off x="5960961" y="-2"/>
            <a:ext cx="6231037" cy="6858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32839B-B005-3746-B1D6-91D2EDDD0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4000"/>
          </a:blip>
          <a:srcRect l="44808" t="-16989" r="7440" b="60503"/>
          <a:stretch/>
        </p:blipFill>
        <p:spPr>
          <a:xfrm>
            <a:off x="0" y="1"/>
            <a:ext cx="1182932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8E2450-7D7E-9C4D-97B7-C1DA5D95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2180" y="690013"/>
            <a:ext cx="9267641" cy="2339760"/>
          </a:xfrm>
        </p:spPr>
        <p:txBody>
          <a:bodyPr anchor="b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2D4FA0E-7176-4C45-AA20-6ED6C160D2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62088" y="3868663"/>
            <a:ext cx="9267825" cy="1722437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Edit Master text styles </a:t>
            </a:r>
          </a:p>
        </p:txBody>
      </p:sp>
    </p:spTree>
    <p:extLst>
      <p:ext uri="{BB962C8B-B14F-4D97-AF65-F5344CB8AC3E}">
        <p14:creationId xmlns:p14="http://schemas.microsoft.com/office/powerpoint/2010/main" val="391226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slide -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99C58-6C5C-E54C-A3F5-D07AC38C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013256" cy="7368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025C7-DBE2-5D47-B0F4-4D0B638F9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5013256" cy="4652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307191B-3864-9741-8FF3-CE31D79EF8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25" y="1133475"/>
            <a:ext cx="6003925" cy="45021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807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EB6425-1D02-814A-AAC9-2130CF902380}"/>
              </a:ext>
            </a:extLst>
          </p:cNvPr>
          <p:cNvSpPr/>
          <p:nvPr userDrawn="1"/>
        </p:nvSpPr>
        <p:spPr>
          <a:xfrm>
            <a:off x="838200" y="0"/>
            <a:ext cx="11168921" cy="1334125"/>
          </a:xfrm>
          <a:prstGeom prst="rect">
            <a:avLst/>
          </a:prstGeom>
          <a:solidFill>
            <a:srgbClr val="0F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C083C6-A6F4-644D-B048-803FC98DF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36648" t="-10716" r="35664" b="62704"/>
          <a:stretch/>
        </p:blipFill>
        <p:spPr>
          <a:xfrm rot="5400000">
            <a:off x="1937795" y="-1934132"/>
            <a:ext cx="6858001" cy="10733591"/>
          </a:xfrm>
          <a:prstGeom prst="rect">
            <a:avLst/>
          </a:prstGeom>
          <a:effectLst/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13C8D0A-95F3-C74A-9ACE-7F44999282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19943" y="1965672"/>
            <a:ext cx="2258492" cy="2258492"/>
          </a:xfrm>
          <a:prstGeom prst="ellipse">
            <a:avLst/>
          </a:prstGeom>
          <a:ln w="107950"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BD15F5A2-554B-384B-8DFD-9A0C987C9F9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392386" y="4913221"/>
            <a:ext cx="2185987" cy="7464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Logo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1F8B9-EAB7-7B44-8EE3-16E66E60A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92386" y="1965672"/>
            <a:ext cx="6079672" cy="263898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17526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grid [Mar 19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BAD930-BE27-6E47-BB3F-6EA719C882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8617" y="1523999"/>
            <a:ext cx="2557462" cy="220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E2450-7D7E-9C4D-97B7-C1DA5D95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0BCDFFF3-70C5-8D41-B4F9-2E7DD888DC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654555" y="1806929"/>
            <a:ext cx="1379912" cy="1536979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Picture Placeholder 21">
            <a:extLst>
              <a:ext uri="{FF2B5EF4-FFF2-40B4-BE49-F238E27FC236}">
                <a16:creationId xmlns:a16="http://schemas.microsoft.com/office/drawing/2014/main" id="{85DC5248-8AF9-3F41-86C9-81D17A061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69270" y="1523999"/>
            <a:ext cx="2557462" cy="220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B7F8D756-65C6-5644-A95C-69DD9DE8B3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95208" y="1806929"/>
            <a:ext cx="1379912" cy="1536979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Picture Placeholder 21">
            <a:extLst>
              <a:ext uri="{FF2B5EF4-FFF2-40B4-BE49-F238E27FC236}">
                <a16:creationId xmlns:a16="http://schemas.microsoft.com/office/drawing/2014/main" id="{DE8607E8-22B2-C14C-8C0C-EEF15CFEFF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09923" y="1523999"/>
            <a:ext cx="2557462" cy="220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BF4665D7-CBCB-6C47-B896-1CA2023D7E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35861" y="1806929"/>
            <a:ext cx="1379912" cy="1536979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Picture Placeholder 21">
            <a:extLst>
              <a:ext uri="{FF2B5EF4-FFF2-40B4-BE49-F238E27FC236}">
                <a16:creationId xmlns:a16="http://schemas.microsoft.com/office/drawing/2014/main" id="{ED53C0EA-C22F-FB4C-B3D4-364F2A1C720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8617" y="4005943"/>
            <a:ext cx="2557462" cy="220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47">
            <a:extLst>
              <a:ext uri="{FF2B5EF4-FFF2-40B4-BE49-F238E27FC236}">
                <a16:creationId xmlns:a16="http://schemas.microsoft.com/office/drawing/2014/main" id="{72A32B54-5C72-4D44-9A60-E104B610165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654555" y="4289934"/>
            <a:ext cx="1379912" cy="1535918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Picture Placeholder 21">
            <a:extLst>
              <a:ext uri="{FF2B5EF4-FFF2-40B4-BE49-F238E27FC236}">
                <a16:creationId xmlns:a16="http://schemas.microsoft.com/office/drawing/2014/main" id="{3A08E506-7368-7D4D-925F-B6D26176334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469270" y="4005943"/>
            <a:ext cx="2557462" cy="220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" name="Text Placeholder 47">
            <a:extLst>
              <a:ext uri="{FF2B5EF4-FFF2-40B4-BE49-F238E27FC236}">
                <a16:creationId xmlns:a16="http://schemas.microsoft.com/office/drawing/2014/main" id="{000A0F2F-1F9A-1F4D-AF70-E2D9EE77DD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5208" y="4289934"/>
            <a:ext cx="1379912" cy="1535918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Picture Placeholder 21">
            <a:extLst>
              <a:ext uri="{FF2B5EF4-FFF2-40B4-BE49-F238E27FC236}">
                <a16:creationId xmlns:a16="http://schemas.microsoft.com/office/drawing/2014/main" id="{78F8B846-FF54-5742-87E5-3710613E1A8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009923" y="4005943"/>
            <a:ext cx="2557462" cy="220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4" name="Text Placeholder 47">
            <a:extLst>
              <a:ext uri="{FF2B5EF4-FFF2-40B4-BE49-F238E27FC236}">
                <a16:creationId xmlns:a16="http://schemas.microsoft.com/office/drawing/2014/main" id="{D9001490-5F6D-E040-9096-327B355E4A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35861" y="4289934"/>
            <a:ext cx="1379912" cy="1535918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8335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grid [Mar 19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BAD930-BE27-6E47-BB3F-6EA719C882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8616" y="1523999"/>
            <a:ext cx="4049891" cy="220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E2450-7D7E-9C4D-97B7-C1DA5D95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0BCDFFF3-70C5-8D41-B4F9-2E7DD888DC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099560" y="1806929"/>
            <a:ext cx="1625707" cy="1536979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Picture Placeholder 21">
            <a:extLst>
              <a:ext uri="{FF2B5EF4-FFF2-40B4-BE49-F238E27FC236}">
                <a16:creationId xmlns:a16="http://schemas.microsoft.com/office/drawing/2014/main" id="{85DC5248-8AF9-3F41-86C9-81D17A061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74269" y="1523999"/>
            <a:ext cx="4049891" cy="220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B7F8D756-65C6-5644-A95C-69DD9DE8B3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5213" y="1806929"/>
            <a:ext cx="1625707" cy="1536979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Picture Placeholder 21">
            <a:extLst>
              <a:ext uri="{FF2B5EF4-FFF2-40B4-BE49-F238E27FC236}">
                <a16:creationId xmlns:a16="http://schemas.microsoft.com/office/drawing/2014/main" id="{ED53C0EA-C22F-FB4C-B3D4-364F2A1C720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8616" y="4005943"/>
            <a:ext cx="4049891" cy="220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47">
            <a:extLst>
              <a:ext uri="{FF2B5EF4-FFF2-40B4-BE49-F238E27FC236}">
                <a16:creationId xmlns:a16="http://schemas.microsoft.com/office/drawing/2014/main" id="{72A32B54-5C72-4D44-9A60-E104B610165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99560" y="4289934"/>
            <a:ext cx="1625707" cy="1535918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Picture Placeholder 21">
            <a:extLst>
              <a:ext uri="{FF2B5EF4-FFF2-40B4-BE49-F238E27FC236}">
                <a16:creationId xmlns:a16="http://schemas.microsoft.com/office/drawing/2014/main" id="{3A08E506-7368-7D4D-925F-B6D26176334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74269" y="4005943"/>
            <a:ext cx="4049891" cy="22068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" name="Text Placeholder 47">
            <a:extLst>
              <a:ext uri="{FF2B5EF4-FFF2-40B4-BE49-F238E27FC236}">
                <a16:creationId xmlns:a16="http://schemas.microsoft.com/office/drawing/2014/main" id="{000A0F2F-1F9A-1F4D-AF70-E2D9EE77DDC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545213" y="4289934"/>
            <a:ext cx="1625707" cy="1535918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62327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 grid [Mar 19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BAD930-BE27-6E47-BB3F-6EA719C882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8618" y="1523647"/>
            <a:ext cx="2411482" cy="14693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8E2450-7D7E-9C4D-97B7-C1DA5D95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0BCDFFF3-70C5-8D41-B4F9-2E7DD888DC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5051" y="2992952"/>
            <a:ext cx="2198617" cy="7368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4" name="Picture Placeholder 21">
            <a:extLst>
              <a:ext uri="{FF2B5EF4-FFF2-40B4-BE49-F238E27FC236}">
                <a16:creationId xmlns:a16="http://schemas.microsoft.com/office/drawing/2014/main" id="{85DC5248-8AF9-3F41-86C9-81D17A061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69712" y="1523647"/>
            <a:ext cx="2411482" cy="14693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5" name="Text Placeholder 47">
            <a:extLst>
              <a:ext uri="{FF2B5EF4-FFF2-40B4-BE49-F238E27FC236}">
                <a16:creationId xmlns:a16="http://schemas.microsoft.com/office/drawing/2014/main" id="{B7F8D756-65C6-5644-A95C-69DD9DE8B37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6144" y="2992952"/>
            <a:ext cx="2198618" cy="7368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Picture Placeholder 21">
            <a:extLst>
              <a:ext uri="{FF2B5EF4-FFF2-40B4-BE49-F238E27FC236}">
                <a16:creationId xmlns:a16="http://schemas.microsoft.com/office/drawing/2014/main" id="{DE8607E8-22B2-C14C-8C0C-EEF15CFEFF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10806" y="1523647"/>
            <a:ext cx="2411482" cy="14693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7" name="Text Placeholder 47">
            <a:extLst>
              <a:ext uri="{FF2B5EF4-FFF2-40B4-BE49-F238E27FC236}">
                <a16:creationId xmlns:a16="http://schemas.microsoft.com/office/drawing/2014/main" id="{BF4665D7-CBCB-6C47-B896-1CA2023D7E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7238" y="2992952"/>
            <a:ext cx="2198618" cy="7368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Picture Placeholder 21">
            <a:extLst>
              <a:ext uri="{FF2B5EF4-FFF2-40B4-BE49-F238E27FC236}">
                <a16:creationId xmlns:a16="http://schemas.microsoft.com/office/drawing/2014/main" id="{ED53C0EA-C22F-FB4C-B3D4-364F2A1C720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8618" y="4005944"/>
            <a:ext cx="2411482" cy="14693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47">
            <a:extLst>
              <a:ext uri="{FF2B5EF4-FFF2-40B4-BE49-F238E27FC236}">
                <a16:creationId xmlns:a16="http://schemas.microsoft.com/office/drawing/2014/main" id="{72A32B54-5C72-4D44-9A60-E104B610165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35051" y="5465334"/>
            <a:ext cx="2198617" cy="7368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1" name="Picture Placeholder 21">
            <a:extLst>
              <a:ext uri="{FF2B5EF4-FFF2-40B4-BE49-F238E27FC236}">
                <a16:creationId xmlns:a16="http://schemas.microsoft.com/office/drawing/2014/main" id="{3A08E506-7368-7D4D-925F-B6D26176334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69712" y="4005944"/>
            <a:ext cx="2411482" cy="14693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2" name="Text Placeholder 47">
            <a:extLst>
              <a:ext uri="{FF2B5EF4-FFF2-40B4-BE49-F238E27FC236}">
                <a16:creationId xmlns:a16="http://schemas.microsoft.com/office/drawing/2014/main" id="{000A0F2F-1F9A-1F4D-AF70-E2D9EE77DD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76144" y="5465334"/>
            <a:ext cx="2198618" cy="7368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Picture Placeholder 21">
            <a:extLst>
              <a:ext uri="{FF2B5EF4-FFF2-40B4-BE49-F238E27FC236}">
                <a16:creationId xmlns:a16="http://schemas.microsoft.com/office/drawing/2014/main" id="{78F8B846-FF54-5742-87E5-3710613E1A8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10806" y="4005944"/>
            <a:ext cx="2411482" cy="14693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4" name="Text Placeholder 47">
            <a:extLst>
              <a:ext uri="{FF2B5EF4-FFF2-40B4-BE49-F238E27FC236}">
                <a16:creationId xmlns:a16="http://schemas.microsoft.com/office/drawing/2014/main" id="{D9001490-5F6D-E040-9096-327B355E4A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7238" y="5465334"/>
            <a:ext cx="2198618" cy="7368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21">
            <a:extLst>
              <a:ext uri="{FF2B5EF4-FFF2-40B4-BE49-F238E27FC236}">
                <a16:creationId xmlns:a16="http://schemas.microsoft.com/office/drawing/2014/main" id="{85B6E39B-8B93-5541-AC1C-ABD4B86A166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851901" y="1523647"/>
            <a:ext cx="2411482" cy="14693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47">
            <a:extLst>
              <a:ext uri="{FF2B5EF4-FFF2-40B4-BE49-F238E27FC236}">
                <a16:creationId xmlns:a16="http://schemas.microsoft.com/office/drawing/2014/main" id="{C6692DAD-548A-E24A-825A-EAD6A65E336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958333" y="2992952"/>
            <a:ext cx="2198618" cy="7368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C210C92C-8CD6-744E-BC8F-28BE4BDCB90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851901" y="4005944"/>
            <a:ext cx="2411482" cy="146930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47">
            <a:extLst>
              <a:ext uri="{FF2B5EF4-FFF2-40B4-BE49-F238E27FC236}">
                <a16:creationId xmlns:a16="http://schemas.microsoft.com/office/drawing/2014/main" id="{07132106-CD02-CB47-815F-B0923ED1CF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958333" y="5465334"/>
            <a:ext cx="2198618" cy="7368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50">
                <a:solidFill>
                  <a:srgbClr val="0F141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9325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slide - laptop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DEDC7CE-1B19-A440-A7F1-C54377A714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-18398" t="27173" r="40001" b="3217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099C58-6C5C-E54C-A3F5-D07AC38C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4775199" cy="736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025C7-DBE2-5D47-B0F4-4D0B638F9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4775199" cy="465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307191B-3864-9741-8FF3-CE31D79EF8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0325" y="1228725"/>
            <a:ext cx="6578600" cy="412432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992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slide - tablet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CFE7B39-087A-B846-9646-B740D894A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-18398" t="27173" r="40001" b="3217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099C58-6C5C-E54C-A3F5-D07AC38C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5013256" cy="736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025C7-DBE2-5D47-B0F4-4D0B638F9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5013256" cy="465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307191B-3864-9741-8FF3-CE31D79EF8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25" y="1133475"/>
            <a:ext cx="6003925" cy="45021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040634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slide - smartphone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F0CC620-CE9C-E944-8D3F-4A1A2D1C4C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-18398" t="11123" r="40001" b="16887"/>
          <a:stretch/>
        </p:blipFill>
        <p:spPr>
          <a:xfrm>
            <a:off x="856894" y="0"/>
            <a:ext cx="1133510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099C58-6C5C-E54C-A3F5-D07AC38C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604000" cy="736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025C7-DBE2-5D47-B0F4-4D0B638F9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6604000" cy="465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0941730-FA88-CF4C-9D83-234DD57D17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26450" y="1409700"/>
            <a:ext cx="2187575" cy="38766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283928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EB6425-1D02-814A-AAC9-2130CF902380}"/>
              </a:ext>
            </a:extLst>
          </p:cNvPr>
          <p:cNvSpPr/>
          <p:nvPr userDrawn="1"/>
        </p:nvSpPr>
        <p:spPr>
          <a:xfrm>
            <a:off x="838200" y="0"/>
            <a:ext cx="1873469" cy="6858000"/>
          </a:xfrm>
          <a:prstGeom prst="rect">
            <a:avLst/>
          </a:prstGeom>
          <a:solidFill>
            <a:srgbClr val="0F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93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(glow)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73261E8-1C85-5E42-B05C-3D4DE0C48202}"/>
              </a:ext>
            </a:extLst>
          </p:cNvPr>
          <p:cNvSpPr/>
          <p:nvPr userDrawn="1"/>
        </p:nvSpPr>
        <p:spPr>
          <a:xfrm>
            <a:off x="838200" y="0"/>
            <a:ext cx="11353798" cy="2353456"/>
          </a:xfrm>
          <a:prstGeom prst="rect">
            <a:avLst/>
          </a:prstGeom>
          <a:solidFill>
            <a:srgbClr val="0F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EE2391-C42B-AB42-A9EC-EDB4DD0EAF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713" t="68317" r="-12265" b="-313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DD66BD-B9C6-AC4C-B326-6FA55F9B5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226" t="2815" r="-10941" b="26556"/>
          <a:stretch/>
        </p:blipFill>
        <p:spPr>
          <a:xfrm rot="10800000">
            <a:off x="5960961" y="-2"/>
            <a:ext cx="6231037" cy="6858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32839B-B005-3746-B1D6-91D2EDDD0B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4000"/>
          </a:blip>
          <a:srcRect l="44808" t="-16989" r="7440" b="60503"/>
          <a:stretch/>
        </p:blipFill>
        <p:spPr>
          <a:xfrm>
            <a:off x="0" y="1"/>
            <a:ext cx="11829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095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[Mar19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EB6425-1D02-814A-AAC9-2130CF902380}"/>
              </a:ext>
            </a:extLst>
          </p:cNvPr>
          <p:cNvSpPr/>
          <p:nvPr userDrawn="1"/>
        </p:nvSpPr>
        <p:spPr>
          <a:xfrm>
            <a:off x="838200" y="0"/>
            <a:ext cx="11183911" cy="2023672"/>
          </a:xfrm>
          <a:prstGeom prst="rect">
            <a:avLst/>
          </a:prstGeom>
          <a:solidFill>
            <a:srgbClr val="0F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8DB727-C29D-604A-84E7-35616CBDD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4000"/>
          </a:blip>
          <a:srcRect l="56091" t="59594" r="-20875" b="-16080"/>
          <a:stretch/>
        </p:blipFill>
        <p:spPr>
          <a:xfrm>
            <a:off x="0" y="1"/>
            <a:ext cx="1182932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F0A523-3B66-FD40-8A99-D573B7C4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4000"/>
          </a:blip>
          <a:srcRect l="51363" t="4187" r="-21943" b="45610"/>
          <a:stretch/>
        </p:blipFill>
        <p:spPr>
          <a:xfrm rot="10800000">
            <a:off x="1614914" y="-22159"/>
            <a:ext cx="10577084" cy="6880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E39D70-EE5C-9144-A0E4-582012B15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673" t="-15646" r="6903" b="64238"/>
          <a:stretch/>
        </p:blipFill>
        <p:spPr>
          <a:xfrm>
            <a:off x="0" y="647114"/>
            <a:ext cx="12192000" cy="621088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C95ECD4-595D-4E4F-A45C-5AA2432ED7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74434" y="3089524"/>
            <a:ext cx="3843133" cy="67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slide -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99C58-6C5C-E54C-A3F5-D07AC38C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604000" cy="7368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025C7-DBE2-5D47-B0F4-4D0B638F9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6604000" cy="4652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0941730-FA88-CF4C-9D83-234DD57D17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26450" y="1409700"/>
            <a:ext cx="2187575" cy="38766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838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trial)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EB6425-1D02-814A-AAC9-2130CF902380}"/>
              </a:ext>
            </a:extLst>
          </p:cNvPr>
          <p:cNvSpPr/>
          <p:nvPr userDrawn="1"/>
        </p:nvSpPr>
        <p:spPr>
          <a:xfrm>
            <a:off x="838200" y="0"/>
            <a:ext cx="11183911" cy="2023672"/>
          </a:xfrm>
          <a:prstGeom prst="rect">
            <a:avLst/>
          </a:prstGeom>
          <a:solidFill>
            <a:srgbClr val="0F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8DB727-C29D-604A-84E7-35616CBDD6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4000"/>
          </a:blip>
          <a:srcRect l="56091" t="59594" r="-20875" b="-16080"/>
          <a:stretch/>
        </p:blipFill>
        <p:spPr>
          <a:xfrm>
            <a:off x="0" y="1"/>
            <a:ext cx="1182932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F0A523-3B66-FD40-8A99-D573B7C4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4000"/>
          </a:blip>
          <a:srcRect l="51363" t="4187" r="-21943" b="45610"/>
          <a:stretch/>
        </p:blipFill>
        <p:spPr>
          <a:xfrm rot="10800000">
            <a:off x="1614914" y="-22159"/>
            <a:ext cx="10577084" cy="6880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E39D70-EE5C-9144-A0E4-582012B152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673" t="-15646" r="6903" b="64238"/>
          <a:stretch/>
        </p:blipFill>
        <p:spPr>
          <a:xfrm>
            <a:off x="0" y="647114"/>
            <a:ext cx="12192000" cy="6210887"/>
          </a:xfrm>
          <a:prstGeom prst="rect">
            <a:avLst/>
          </a:prstGeom>
        </p:spPr>
      </p:pic>
      <p:sp>
        <p:nvSpPr>
          <p:cNvPr id="4" name="Rounded Rectangle 3">
            <a:hlinkClick r:id="rId3"/>
            <a:extLst>
              <a:ext uri="{FF2B5EF4-FFF2-40B4-BE49-F238E27FC236}">
                <a16:creationId xmlns:a16="http://schemas.microsoft.com/office/drawing/2014/main" id="{4E6106BF-83BB-034C-8B9C-6DDB1232CFF7}"/>
              </a:ext>
            </a:extLst>
          </p:cNvPr>
          <p:cNvSpPr/>
          <p:nvPr userDrawn="1"/>
        </p:nvSpPr>
        <p:spPr>
          <a:xfrm>
            <a:off x="966182" y="4980265"/>
            <a:ext cx="2947558" cy="610802"/>
          </a:xfrm>
          <a:prstGeom prst="roundRect">
            <a:avLst>
              <a:gd name="adj" fmla="val 10436"/>
            </a:avLst>
          </a:prstGeom>
          <a:gradFill>
            <a:gsLst>
              <a:gs pos="0">
                <a:srgbClr val="2583EE"/>
              </a:gs>
              <a:gs pos="100000">
                <a:srgbClr val="712F90"/>
              </a:gs>
            </a:gsLst>
            <a:lin ang="0" scaled="0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FD333B-782B-214E-88C6-C3FC6428D2A2}"/>
              </a:ext>
            </a:extLst>
          </p:cNvPr>
          <p:cNvSpPr txBox="1"/>
          <p:nvPr userDrawn="1"/>
        </p:nvSpPr>
        <p:spPr>
          <a:xfrm>
            <a:off x="966182" y="5164565"/>
            <a:ext cx="2947558" cy="426502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b="1" i="0" u="none" spc="100" baseline="0" dirty="0" err="1">
                <a:solidFill>
                  <a:schemeClr val="bg1"/>
                </a:solidFill>
                <a:latin typeface="Bernina Sans Semibold" pitchFamily="2" charset="77"/>
                <a:ea typeface="Calibri Light" charset="0"/>
                <a:cs typeface="Calibri Light" charset="0"/>
              </a:rPr>
              <a:t>dynatrace.com</a:t>
            </a:r>
            <a:r>
              <a:rPr lang="en-US" sz="1600" b="1" i="0" u="none" spc="100" baseline="0" dirty="0">
                <a:solidFill>
                  <a:schemeClr val="bg1"/>
                </a:solidFill>
                <a:latin typeface="Bernina Sans Semibold" pitchFamily="2" charset="77"/>
                <a:ea typeface="Calibri Light" charset="0"/>
                <a:cs typeface="Calibri Light" charset="0"/>
              </a:rPr>
              <a:t>/trial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C95ECD4-595D-4E4F-A45C-5AA2432ED7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6183" y="1635181"/>
            <a:ext cx="2947558" cy="5207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D63364-0F33-5441-8624-AE5EABD314DB}"/>
              </a:ext>
            </a:extLst>
          </p:cNvPr>
          <p:cNvSpPr txBox="1"/>
          <p:nvPr userDrawn="1"/>
        </p:nvSpPr>
        <p:spPr>
          <a:xfrm>
            <a:off x="838198" y="3143983"/>
            <a:ext cx="5150308" cy="1326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i="0" dirty="0">
                <a:solidFill>
                  <a:schemeClr val="bg1"/>
                </a:solidFill>
                <a:latin typeface="Bernina Sans" pitchFamily="2" charset="77"/>
              </a:rPr>
              <a:t>Get ready to be amazed </a:t>
            </a:r>
          </a:p>
          <a:p>
            <a:pPr algn="l">
              <a:lnSpc>
                <a:spcPct val="150000"/>
              </a:lnSpc>
            </a:pPr>
            <a:r>
              <a:rPr lang="en-US" sz="2800" b="0" i="0" dirty="0">
                <a:solidFill>
                  <a:schemeClr val="bg1"/>
                </a:solidFill>
                <a:latin typeface="Bernina Sans Light" pitchFamily="2" charset="77"/>
              </a:rPr>
              <a:t>in 5 minutes or less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7082D76-89D0-A845-A386-2243F402DA05}"/>
              </a:ext>
            </a:extLst>
          </p:cNvPr>
          <p:cNvCxnSpPr>
            <a:cxnSpLocks/>
          </p:cNvCxnSpPr>
          <p:nvPr userDrawn="1"/>
        </p:nvCxnSpPr>
        <p:spPr>
          <a:xfrm>
            <a:off x="966182" y="2622998"/>
            <a:ext cx="974558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2583EE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16EF69B-2804-B44D-89A5-3044B9FBEF12}"/>
              </a:ext>
            </a:extLst>
          </p:cNvPr>
          <p:cNvSpPr txBox="1"/>
          <p:nvPr userDrawn="1"/>
        </p:nvSpPr>
        <p:spPr>
          <a:xfrm>
            <a:off x="11563109" y="6345589"/>
            <a:ext cx="363536" cy="28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fld id="{FF94D558-66C3-D44C-BC96-62AE24193AE8}" type="slidenum">
              <a:rPr lang="en-US" sz="110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‹#›</a:t>
            </a:fld>
            <a:endParaRPr lang="en-US" sz="1100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2A36FA-1F80-A047-BD53-E6E1D70966ED}"/>
              </a:ext>
            </a:extLst>
          </p:cNvPr>
          <p:cNvSpPr txBox="1"/>
          <p:nvPr userDrawn="1"/>
        </p:nvSpPr>
        <p:spPr>
          <a:xfrm>
            <a:off x="10266420" y="6403464"/>
            <a:ext cx="1142467" cy="212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Confidential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42F855B-7F5A-8744-9BE9-440FB74E69A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80175" y="-385763"/>
            <a:ext cx="5711825" cy="73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3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2" grpId="0"/>
      <p:bldP spid="13" grpId="0"/>
      <p:bldP spid="14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EB6425-1D02-814A-AAC9-2130CF902380}"/>
              </a:ext>
            </a:extLst>
          </p:cNvPr>
          <p:cNvSpPr/>
          <p:nvPr userDrawn="1"/>
        </p:nvSpPr>
        <p:spPr>
          <a:xfrm>
            <a:off x="838200" y="0"/>
            <a:ext cx="1873469" cy="6858000"/>
          </a:xfrm>
          <a:prstGeom prst="rect">
            <a:avLst/>
          </a:prstGeom>
          <a:solidFill>
            <a:srgbClr val="0F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358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ck with glow on the left [Oct18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0AE0-7D11-9F48-AD74-BC01DCCF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FC0950-C9C0-47FF-91D9-1E1A2F0EB3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895"/>
          <a:stretch/>
        </p:blipFill>
        <p:spPr>
          <a:xfrm rot="5400000" flipH="1">
            <a:off x="1175479" y="-1175478"/>
            <a:ext cx="6858001" cy="920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3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EB6425-1D02-814A-AAC9-2130CF902380}"/>
              </a:ext>
            </a:extLst>
          </p:cNvPr>
          <p:cNvSpPr/>
          <p:nvPr userDrawn="1"/>
        </p:nvSpPr>
        <p:spPr>
          <a:xfrm>
            <a:off x="838200" y="0"/>
            <a:ext cx="11183911" cy="1379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359AF7-2A28-0848-9772-9B82EF2522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2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5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slideLayout" Target="../slideLayouts/slideLayout82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slideLayout" Target="../slideLayouts/slideLayout81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103E7-E220-5245-8D1D-6FB9BC9D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E6B27-35B4-BD4B-B684-A1605A6CF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105156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31DE57-B849-E342-98A9-BE9020FABFB0}"/>
              </a:ext>
            </a:extLst>
          </p:cNvPr>
          <p:cNvCxnSpPr>
            <a:cxnSpLocks/>
          </p:cNvCxnSpPr>
          <p:nvPr userDrawn="1"/>
        </p:nvCxnSpPr>
        <p:spPr>
          <a:xfrm>
            <a:off x="934450" y="1218648"/>
            <a:ext cx="974558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1496FF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3FACFF5-C187-E543-A1D9-85FADED02D95}"/>
              </a:ext>
            </a:extLst>
          </p:cNvPr>
          <p:cNvSpPr txBox="1"/>
          <p:nvPr userDrawn="1"/>
        </p:nvSpPr>
        <p:spPr>
          <a:xfrm>
            <a:off x="11563109" y="6345589"/>
            <a:ext cx="363536" cy="28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fld id="{FF94D558-66C3-D44C-BC96-62AE24193AE8}" type="slidenum">
              <a:rPr lang="en-US" sz="110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‹#›</a:t>
            </a:fld>
            <a:endParaRPr lang="en-US" sz="110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4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7" r:id="rId2"/>
    <p:sldLayoutId id="2147483800" r:id="rId3"/>
    <p:sldLayoutId id="2147483801" r:id="rId4"/>
    <p:sldLayoutId id="2147483802" r:id="rId5"/>
    <p:sldLayoutId id="2147483809" r:id="rId6"/>
    <p:sldLayoutId id="2147483810" r:id="rId7"/>
    <p:sldLayoutId id="2147483811" r:id="rId8"/>
    <p:sldLayoutId id="2147483803" r:id="rId9"/>
    <p:sldLayoutId id="2147483804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0F1419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2000" b="0" i="0" kern="1200">
          <a:solidFill>
            <a:srgbClr val="0F1419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800" b="0" i="0" kern="1200">
          <a:solidFill>
            <a:srgbClr val="0F1419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600" b="0" i="0" kern="1200">
          <a:solidFill>
            <a:srgbClr val="0F1419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400" b="0" i="0" kern="1200">
          <a:solidFill>
            <a:srgbClr val="0F1419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400" b="0" i="0" kern="1200">
          <a:solidFill>
            <a:srgbClr val="0F1419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103E7-E220-5245-8D1D-6FB9BC9D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E6B27-35B4-BD4B-B684-A1605A6CF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105156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31DE57-B849-E342-98A9-BE9020FABFB0}"/>
              </a:ext>
            </a:extLst>
          </p:cNvPr>
          <p:cNvCxnSpPr>
            <a:cxnSpLocks/>
          </p:cNvCxnSpPr>
          <p:nvPr userDrawn="1"/>
        </p:nvCxnSpPr>
        <p:spPr>
          <a:xfrm>
            <a:off x="934450" y="1218648"/>
            <a:ext cx="974558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1496FF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0028895-093D-7044-BB3E-AC83DB5EFEA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8359" y="305166"/>
            <a:ext cx="365126" cy="3651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EA57B6-64D2-E441-8FFF-CCD5B97FA12D}"/>
              </a:ext>
            </a:extLst>
          </p:cNvPr>
          <p:cNvSpPr txBox="1"/>
          <p:nvPr userDrawn="1"/>
        </p:nvSpPr>
        <p:spPr>
          <a:xfrm>
            <a:off x="11563109" y="6345589"/>
            <a:ext cx="363536" cy="28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fld id="{FF94D558-66C3-D44C-BC96-62AE24193AE8}" type="slidenum">
              <a:rPr lang="en-US" sz="110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‹#›</a:t>
            </a:fld>
            <a:endParaRPr lang="en-US" sz="1100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0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hf sldNum="0"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000" b="1" i="0" kern="1200">
          <a:solidFill>
            <a:srgbClr val="0F1419"/>
          </a:solidFill>
          <a:latin typeface="Bernina Sans" pitchFamily="2" charset="77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800" b="0" i="0" kern="1200">
          <a:solidFill>
            <a:srgbClr val="0F1419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600" b="0" i="0" kern="1200">
          <a:solidFill>
            <a:srgbClr val="0F1419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400" b="0" i="0" kern="1200">
          <a:solidFill>
            <a:srgbClr val="0F1419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200" b="0" i="0" kern="1200">
          <a:solidFill>
            <a:srgbClr val="0F1419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200" b="0" i="0" kern="1200">
          <a:solidFill>
            <a:srgbClr val="0F1419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14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103E7-E220-5245-8D1D-6FB9BC9D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E6B27-35B4-BD4B-B684-A1605A6CF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105156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31DE57-B849-E342-98A9-BE9020FABFB0}"/>
              </a:ext>
            </a:extLst>
          </p:cNvPr>
          <p:cNvCxnSpPr>
            <a:cxnSpLocks/>
          </p:cNvCxnSpPr>
          <p:nvPr userDrawn="1"/>
        </p:nvCxnSpPr>
        <p:spPr>
          <a:xfrm>
            <a:off x="934450" y="1218648"/>
            <a:ext cx="974558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2583EE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3770E05-D626-AA45-8B5F-80B9B1EFDA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7725" y="305166"/>
            <a:ext cx="365760" cy="3657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10C8E0-6B8E-A841-A0D3-0FA3CCF78A40}"/>
              </a:ext>
            </a:extLst>
          </p:cNvPr>
          <p:cNvSpPr txBox="1"/>
          <p:nvPr userDrawn="1"/>
        </p:nvSpPr>
        <p:spPr>
          <a:xfrm>
            <a:off x="11563109" y="6345589"/>
            <a:ext cx="363536" cy="28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fld id="{FF94D558-66C3-D44C-BC96-62AE24193AE8}" type="slidenum">
              <a:rPr lang="en-US" sz="110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‹#›</a:t>
            </a:fld>
            <a:endParaRPr lang="en-US" sz="1100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3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hf sldNum="0"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000" b="1" i="0" kern="1200">
          <a:solidFill>
            <a:schemeClr val="bg1"/>
          </a:solidFill>
          <a:latin typeface="Bernina Sans" pitchFamily="2" charset="77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200" b="0" i="0" kern="1200">
          <a:solidFill>
            <a:schemeClr val="bg1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200" b="0" i="0" kern="1200">
          <a:solidFill>
            <a:schemeClr val="bg1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103E7-E220-5245-8D1D-6FB9BC9D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E6B27-35B4-BD4B-B684-A1605A6CF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105156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31DE57-B849-E342-98A9-BE9020FABFB0}"/>
              </a:ext>
            </a:extLst>
          </p:cNvPr>
          <p:cNvCxnSpPr>
            <a:cxnSpLocks/>
          </p:cNvCxnSpPr>
          <p:nvPr userDrawn="1"/>
        </p:nvCxnSpPr>
        <p:spPr>
          <a:xfrm>
            <a:off x="934450" y="1218648"/>
            <a:ext cx="974558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2583EE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3F07585-F74A-084F-B49B-BF7A66D0262E}"/>
              </a:ext>
            </a:extLst>
          </p:cNvPr>
          <p:cNvSpPr txBox="1"/>
          <p:nvPr userDrawn="1"/>
        </p:nvSpPr>
        <p:spPr>
          <a:xfrm>
            <a:off x="11563109" y="6345589"/>
            <a:ext cx="363536" cy="28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fld id="{FF94D558-66C3-D44C-BC96-62AE24193AE8}" type="slidenum">
              <a:rPr lang="en-US" sz="110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‹#›</a:t>
            </a:fld>
            <a:endParaRPr lang="en-US" sz="1100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2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  <p:sldLayoutId id="2147483853" r:id="rId20"/>
    <p:sldLayoutId id="2147483854" r:id="rId21"/>
    <p:sldLayoutId id="2147483855" r:id="rId22"/>
    <p:sldLayoutId id="2147483856" r:id="rId23"/>
    <p:sldLayoutId id="2147483857" r:id="rId2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hf sldNum="0"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000" b="1" i="0" kern="1200">
          <a:solidFill>
            <a:schemeClr val="bg1"/>
          </a:solidFill>
          <a:latin typeface="Bernina Sans" pitchFamily="2" charset="77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200" b="0" i="0" kern="1200">
          <a:solidFill>
            <a:schemeClr val="bg1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200" b="0" i="0" kern="1200">
          <a:solidFill>
            <a:schemeClr val="bg1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103E7-E220-5245-8D1D-6FB9BC9D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E6B27-35B4-BD4B-B684-A1605A6CF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105156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31DE57-B849-E342-98A9-BE9020FABFB0}"/>
              </a:ext>
            </a:extLst>
          </p:cNvPr>
          <p:cNvCxnSpPr>
            <a:cxnSpLocks/>
          </p:cNvCxnSpPr>
          <p:nvPr userDrawn="1"/>
        </p:nvCxnSpPr>
        <p:spPr>
          <a:xfrm>
            <a:off x="934450" y="1218648"/>
            <a:ext cx="974558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1496FF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0028895-093D-7044-BB3E-AC83DB5EFEA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8359" y="305166"/>
            <a:ext cx="365126" cy="3651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FD5AC-A1AD-B346-9BBD-91805160E8B5}"/>
              </a:ext>
            </a:extLst>
          </p:cNvPr>
          <p:cNvSpPr txBox="1"/>
          <p:nvPr userDrawn="1"/>
        </p:nvSpPr>
        <p:spPr>
          <a:xfrm>
            <a:off x="10266420" y="6403464"/>
            <a:ext cx="1142467" cy="212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Confidential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EA57B6-64D2-E441-8FFF-CCD5B97FA12D}"/>
              </a:ext>
            </a:extLst>
          </p:cNvPr>
          <p:cNvSpPr txBox="1"/>
          <p:nvPr userDrawn="1"/>
        </p:nvSpPr>
        <p:spPr>
          <a:xfrm>
            <a:off x="11563109" y="6345589"/>
            <a:ext cx="363536" cy="28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fld id="{FF94D558-66C3-D44C-BC96-62AE24193AE8}" type="slidenum">
              <a:rPr lang="en-US" sz="110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‹#›</a:t>
            </a:fld>
            <a:endParaRPr lang="en-US" sz="1100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7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  <p:hf sldNum="0"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000" b="1" i="0" kern="1200">
          <a:solidFill>
            <a:srgbClr val="0F1419"/>
          </a:solidFill>
          <a:latin typeface="Bernina Sans" pitchFamily="2" charset="77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800" b="0" i="0" kern="1200">
          <a:solidFill>
            <a:srgbClr val="0F1419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600" b="0" i="0" kern="1200">
          <a:solidFill>
            <a:srgbClr val="0F1419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400" b="0" i="0" kern="1200">
          <a:solidFill>
            <a:srgbClr val="0F1419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200" b="0" i="0" kern="1200">
          <a:solidFill>
            <a:srgbClr val="0F1419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200" b="0" i="0" kern="1200">
          <a:solidFill>
            <a:srgbClr val="0F1419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103E7-E220-5245-8D1D-6FB9BC9D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E6B27-35B4-BD4B-B684-A1605A6CF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105156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31DE57-B849-E342-98A9-BE9020FABFB0}"/>
              </a:ext>
            </a:extLst>
          </p:cNvPr>
          <p:cNvCxnSpPr>
            <a:cxnSpLocks/>
          </p:cNvCxnSpPr>
          <p:nvPr userDrawn="1"/>
        </p:nvCxnSpPr>
        <p:spPr>
          <a:xfrm>
            <a:off x="934450" y="1218648"/>
            <a:ext cx="974558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2583EE"/>
                </a:gs>
                <a:gs pos="0">
                  <a:srgbClr val="2583EE"/>
                </a:gs>
                <a:gs pos="100000">
                  <a:srgbClr val="712F90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3F07585-F74A-084F-B49B-BF7A66D0262E}"/>
              </a:ext>
            </a:extLst>
          </p:cNvPr>
          <p:cNvSpPr txBox="1"/>
          <p:nvPr userDrawn="1"/>
        </p:nvSpPr>
        <p:spPr>
          <a:xfrm>
            <a:off x="11563109" y="6345589"/>
            <a:ext cx="363536" cy="281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fld id="{FF94D558-66C3-D44C-BC96-62AE24193AE8}" type="slidenum">
              <a:rPr lang="en-US" sz="1100" smtClean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‹#›</a:t>
            </a:fld>
            <a:endParaRPr lang="en-US" sz="1100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BB300F-E282-0E47-82B4-03EDD1A78011}"/>
              </a:ext>
            </a:extLst>
          </p:cNvPr>
          <p:cNvSpPr txBox="1"/>
          <p:nvPr userDrawn="1"/>
        </p:nvSpPr>
        <p:spPr>
          <a:xfrm>
            <a:off x="10266420" y="6403464"/>
            <a:ext cx="1142467" cy="212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Confidential</a:t>
            </a:r>
            <a:endParaRPr lang="en-US" sz="1100" dirty="0">
              <a:solidFill>
                <a:schemeClr val="bg1">
                  <a:lumMod val="7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7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  <p:sldLayoutId id="2147483883" r:id="rId18"/>
    <p:sldLayoutId id="2147483884" r:id="rId19"/>
    <p:sldLayoutId id="2147483885" r:id="rId20"/>
    <p:sldLayoutId id="2147483886" r:id="rId21"/>
    <p:sldLayoutId id="2147483887" r:id="rId22"/>
    <p:sldLayoutId id="2147483888" r:id="rId23"/>
    <p:sldLayoutId id="2147483889" r:id="rId24"/>
    <p:sldLayoutId id="2147483890" r:id="rId25"/>
    <p:sldLayoutId id="2147483891" r:id="rId2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  <p:hf sldNum="0" hdr="0" ftr="0" dt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000" b="1" i="0" kern="1200">
          <a:solidFill>
            <a:schemeClr val="bg1"/>
          </a:solidFill>
          <a:latin typeface="Bernina Sans" pitchFamily="2" charset="77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2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600" b="0" i="0" kern="1200">
          <a:solidFill>
            <a:schemeClr val="bg1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400" b="0" i="0" kern="1200">
          <a:solidFill>
            <a:schemeClr val="bg1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200" b="0" i="0" kern="1200">
          <a:solidFill>
            <a:schemeClr val="bg1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rgbClr val="2583EE"/>
        </a:buClr>
        <a:buFont typeface="Arial" panose="020B0604020202020204" pitchFamily="34" charset="0"/>
        <a:buChar char="•"/>
        <a:defRPr sz="1200" b="0" i="0" kern="1200">
          <a:solidFill>
            <a:schemeClr val="bg1"/>
          </a:solidFill>
          <a:latin typeface="Bernina Sans Light" pitchFamily="2" charset="77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slideLayout" Target="../slideLayouts/slideLayout11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6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tags" Target="../tags/tag166.xml"/><Relationship Id="rId21" Type="http://schemas.openxmlformats.org/officeDocument/2006/relationships/tags" Target="../tags/tag161.xml"/><Relationship Id="rId42" Type="http://schemas.openxmlformats.org/officeDocument/2006/relationships/tags" Target="../tags/tag182.xml"/><Relationship Id="rId47" Type="http://schemas.openxmlformats.org/officeDocument/2006/relationships/tags" Target="../tags/tag187.xml"/><Relationship Id="rId63" Type="http://schemas.openxmlformats.org/officeDocument/2006/relationships/tags" Target="../tags/tag203.xml"/><Relationship Id="rId68" Type="http://schemas.openxmlformats.org/officeDocument/2006/relationships/tags" Target="../tags/tag208.xml"/><Relationship Id="rId84" Type="http://schemas.openxmlformats.org/officeDocument/2006/relationships/tags" Target="../tags/tag224.xml"/><Relationship Id="rId89" Type="http://schemas.openxmlformats.org/officeDocument/2006/relationships/tags" Target="../tags/tag229.xml"/><Relationship Id="rId16" Type="http://schemas.openxmlformats.org/officeDocument/2006/relationships/tags" Target="../tags/tag156.xml"/><Relationship Id="rId11" Type="http://schemas.openxmlformats.org/officeDocument/2006/relationships/tags" Target="../tags/tag151.xml"/><Relationship Id="rId32" Type="http://schemas.openxmlformats.org/officeDocument/2006/relationships/tags" Target="../tags/tag172.xml"/><Relationship Id="rId37" Type="http://schemas.openxmlformats.org/officeDocument/2006/relationships/tags" Target="../tags/tag177.xml"/><Relationship Id="rId53" Type="http://schemas.openxmlformats.org/officeDocument/2006/relationships/tags" Target="../tags/tag193.xml"/><Relationship Id="rId58" Type="http://schemas.openxmlformats.org/officeDocument/2006/relationships/tags" Target="../tags/tag198.xml"/><Relationship Id="rId74" Type="http://schemas.openxmlformats.org/officeDocument/2006/relationships/tags" Target="../tags/tag214.xml"/><Relationship Id="rId79" Type="http://schemas.openxmlformats.org/officeDocument/2006/relationships/tags" Target="../tags/tag219.xml"/><Relationship Id="rId5" Type="http://schemas.openxmlformats.org/officeDocument/2006/relationships/tags" Target="../tags/tag145.xml"/><Relationship Id="rId90" Type="http://schemas.openxmlformats.org/officeDocument/2006/relationships/tags" Target="../tags/tag230.xml"/><Relationship Id="rId95" Type="http://schemas.openxmlformats.org/officeDocument/2006/relationships/notesSlide" Target="../notesSlides/notesSlide9.xml"/><Relationship Id="rId22" Type="http://schemas.openxmlformats.org/officeDocument/2006/relationships/tags" Target="../tags/tag162.xml"/><Relationship Id="rId27" Type="http://schemas.openxmlformats.org/officeDocument/2006/relationships/tags" Target="../tags/tag167.xml"/><Relationship Id="rId43" Type="http://schemas.openxmlformats.org/officeDocument/2006/relationships/tags" Target="../tags/tag183.xml"/><Relationship Id="rId48" Type="http://schemas.openxmlformats.org/officeDocument/2006/relationships/tags" Target="../tags/tag188.xml"/><Relationship Id="rId64" Type="http://schemas.openxmlformats.org/officeDocument/2006/relationships/tags" Target="../tags/tag204.xml"/><Relationship Id="rId69" Type="http://schemas.openxmlformats.org/officeDocument/2006/relationships/tags" Target="../tags/tag209.xml"/><Relationship Id="rId8" Type="http://schemas.openxmlformats.org/officeDocument/2006/relationships/tags" Target="../tags/tag148.xml"/><Relationship Id="rId51" Type="http://schemas.openxmlformats.org/officeDocument/2006/relationships/tags" Target="../tags/tag191.xml"/><Relationship Id="rId72" Type="http://schemas.openxmlformats.org/officeDocument/2006/relationships/tags" Target="../tags/tag212.xml"/><Relationship Id="rId80" Type="http://schemas.openxmlformats.org/officeDocument/2006/relationships/tags" Target="../tags/tag220.xml"/><Relationship Id="rId85" Type="http://schemas.openxmlformats.org/officeDocument/2006/relationships/tags" Target="../tags/tag225.xml"/><Relationship Id="rId93" Type="http://schemas.openxmlformats.org/officeDocument/2006/relationships/tags" Target="../tags/tag233.xml"/><Relationship Id="rId3" Type="http://schemas.openxmlformats.org/officeDocument/2006/relationships/tags" Target="../tags/tag143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tags" Target="../tags/tag165.xml"/><Relationship Id="rId33" Type="http://schemas.openxmlformats.org/officeDocument/2006/relationships/tags" Target="../tags/tag173.xml"/><Relationship Id="rId38" Type="http://schemas.openxmlformats.org/officeDocument/2006/relationships/tags" Target="../tags/tag178.xml"/><Relationship Id="rId46" Type="http://schemas.openxmlformats.org/officeDocument/2006/relationships/tags" Target="../tags/tag186.xml"/><Relationship Id="rId59" Type="http://schemas.openxmlformats.org/officeDocument/2006/relationships/tags" Target="../tags/tag199.xml"/><Relationship Id="rId67" Type="http://schemas.openxmlformats.org/officeDocument/2006/relationships/tags" Target="../tags/tag207.xml"/><Relationship Id="rId20" Type="http://schemas.openxmlformats.org/officeDocument/2006/relationships/tags" Target="../tags/tag160.xml"/><Relationship Id="rId41" Type="http://schemas.openxmlformats.org/officeDocument/2006/relationships/tags" Target="../tags/tag181.xml"/><Relationship Id="rId54" Type="http://schemas.openxmlformats.org/officeDocument/2006/relationships/tags" Target="../tags/tag194.xml"/><Relationship Id="rId62" Type="http://schemas.openxmlformats.org/officeDocument/2006/relationships/tags" Target="../tags/tag202.xml"/><Relationship Id="rId70" Type="http://schemas.openxmlformats.org/officeDocument/2006/relationships/tags" Target="../tags/tag210.xml"/><Relationship Id="rId75" Type="http://schemas.openxmlformats.org/officeDocument/2006/relationships/tags" Target="../tags/tag215.xml"/><Relationship Id="rId83" Type="http://schemas.openxmlformats.org/officeDocument/2006/relationships/tags" Target="../tags/tag223.xml"/><Relationship Id="rId88" Type="http://schemas.openxmlformats.org/officeDocument/2006/relationships/tags" Target="../tags/tag228.xml"/><Relationship Id="rId91" Type="http://schemas.openxmlformats.org/officeDocument/2006/relationships/tags" Target="../tags/tag231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5" Type="http://schemas.openxmlformats.org/officeDocument/2006/relationships/tags" Target="../tags/tag155.xml"/><Relationship Id="rId23" Type="http://schemas.openxmlformats.org/officeDocument/2006/relationships/tags" Target="../tags/tag163.xml"/><Relationship Id="rId28" Type="http://schemas.openxmlformats.org/officeDocument/2006/relationships/tags" Target="../tags/tag168.xml"/><Relationship Id="rId36" Type="http://schemas.openxmlformats.org/officeDocument/2006/relationships/tags" Target="../tags/tag176.xml"/><Relationship Id="rId49" Type="http://schemas.openxmlformats.org/officeDocument/2006/relationships/tags" Target="../tags/tag189.xml"/><Relationship Id="rId57" Type="http://schemas.openxmlformats.org/officeDocument/2006/relationships/tags" Target="../tags/tag197.xml"/><Relationship Id="rId10" Type="http://schemas.openxmlformats.org/officeDocument/2006/relationships/tags" Target="../tags/tag150.xml"/><Relationship Id="rId31" Type="http://schemas.openxmlformats.org/officeDocument/2006/relationships/tags" Target="../tags/tag171.xml"/><Relationship Id="rId44" Type="http://schemas.openxmlformats.org/officeDocument/2006/relationships/tags" Target="../tags/tag184.xml"/><Relationship Id="rId52" Type="http://schemas.openxmlformats.org/officeDocument/2006/relationships/tags" Target="../tags/tag192.xml"/><Relationship Id="rId60" Type="http://schemas.openxmlformats.org/officeDocument/2006/relationships/tags" Target="../tags/tag200.xml"/><Relationship Id="rId65" Type="http://schemas.openxmlformats.org/officeDocument/2006/relationships/tags" Target="../tags/tag205.xml"/><Relationship Id="rId73" Type="http://schemas.openxmlformats.org/officeDocument/2006/relationships/tags" Target="../tags/tag213.xml"/><Relationship Id="rId78" Type="http://schemas.openxmlformats.org/officeDocument/2006/relationships/tags" Target="../tags/tag218.xml"/><Relationship Id="rId81" Type="http://schemas.openxmlformats.org/officeDocument/2006/relationships/tags" Target="../tags/tag221.xml"/><Relationship Id="rId86" Type="http://schemas.openxmlformats.org/officeDocument/2006/relationships/tags" Target="../tags/tag226.xml"/><Relationship Id="rId94" Type="http://schemas.openxmlformats.org/officeDocument/2006/relationships/slideLayout" Target="../slideLayouts/slideLayout13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39" Type="http://schemas.openxmlformats.org/officeDocument/2006/relationships/tags" Target="../tags/tag179.xml"/><Relationship Id="rId34" Type="http://schemas.openxmlformats.org/officeDocument/2006/relationships/tags" Target="../tags/tag174.xml"/><Relationship Id="rId50" Type="http://schemas.openxmlformats.org/officeDocument/2006/relationships/tags" Target="../tags/tag190.xml"/><Relationship Id="rId55" Type="http://schemas.openxmlformats.org/officeDocument/2006/relationships/tags" Target="../tags/tag195.xml"/><Relationship Id="rId76" Type="http://schemas.openxmlformats.org/officeDocument/2006/relationships/tags" Target="../tags/tag216.xml"/><Relationship Id="rId7" Type="http://schemas.openxmlformats.org/officeDocument/2006/relationships/tags" Target="../tags/tag147.xml"/><Relationship Id="rId71" Type="http://schemas.openxmlformats.org/officeDocument/2006/relationships/tags" Target="../tags/tag211.xml"/><Relationship Id="rId92" Type="http://schemas.openxmlformats.org/officeDocument/2006/relationships/tags" Target="../tags/tag232.xml"/><Relationship Id="rId2" Type="http://schemas.openxmlformats.org/officeDocument/2006/relationships/tags" Target="../tags/tag142.xml"/><Relationship Id="rId29" Type="http://schemas.openxmlformats.org/officeDocument/2006/relationships/tags" Target="../tags/tag169.xml"/><Relationship Id="rId24" Type="http://schemas.openxmlformats.org/officeDocument/2006/relationships/tags" Target="../tags/tag164.xml"/><Relationship Id="rId40" Type="http://schemas.openxmlformats.org/officeDocument/2006/relationships/tags" Target="../tags/tag180.xml"/><Relationship Id="rId45" Type="http://schemas.openxmlformats.org/officeDocument/2006/relationships/tags" Target="../tags/tag185.xml"/><Relationship Id="rId66" Type="http://schemas.openxmlformats.org/officeDocument/2006/relationships/tags" Target="../tags/tag206.xml"/><Relationship Id="rId87" Type="http://schemas.openxmlformats.org/officeDocument/2006/relationships/tags" Target="../tags/tag227.xml"/><Relationship Id="rId61" Type="http://schemas.openxmlformats.org/officeDocument/2006/relationships/tags" Target="../tags/tag201.xml"/><Relationship Id="rId82" Type="http://schemas.openxmlformats.org/officeDocument/2006/relationships/tags" Target="../tags/tag222.xml"/><Relationship Id="rId19" Type="http://schemas.openxmlformats.org/officeDocument/2006/relationships/tags" Target="../tags/tag159.xml"/><Relationship Id="rId14" Type="http://schemas.openxmlformats.org/officeDocument/2006/relationships/tags" Target="../tags/tag154.xml"/><Relationship Id="rId30" Type="http://schemas.openxmlformats.org/officeDocument/2006/relationships/tags" Target="../tags/tag170.xml"/><Relationship Id="rId35" Type="http://schemas.openxmlformats.org/officeDocument/2006/relationships/tags" Target="../tags/tag175.xml"/><Relationship Id="rId56" Type="http://schemas.openxmlformats.org/officeDocument/2006/relationships/tags" Target="../tags/tag196.xml"/><Relationship Id="rId77" Type="http://schemas.openxmlformats.org/officeDocument/2006/relationships/tags" Target="../tags/tag2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microsoft.com/office/2007/relationships/hdphoto" Target="../media/hdphoto1.wdp"/><Relationship Id="rId2" Type="http://schemas.openxmlformats.org/officeDocument/2006/relationships/hyperlink" Target="https://www.dynatrace.com/support/help/deploy-dynatrace/activegate/basic-concepts/why-do-i-need-an-activegate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ynatrace.com/support/help/shortlink/supported-technologies#windows" TargetMode="External"/><Relationship Id="rId2" Type="http://schemas.openxmlformats.org/officeDocument/2006/relationships/hyperlink" Target="https://www.dynatrace.com/support/help/shortlink/activegate-requirements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dynatrace.com/support/help/shortlink/supported-technologies#linux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www.dynatrace.com/support/help/shortlink/managed-deployment-scenarios#scenario-2-pure-dynatrace-managed-setup" TargetMode="External"/><Relationship Id="rId7" Type="http://schemas.openxmlformats.org/officeDocument/2006/relationships/image" Target="../media/image47.png"/><Relationship Id="rId12" Type="http://schemas.microsoft.com/office/2007/relationships/hdphoto" Target="../media/hdphoto3.wdp"/><Relationship Id="rId2" Type="http://schemas.openxmlformats.org/officeDocument/2006/relationships/hyperlink" Target="https://www.dynatrace.com/support/help/deploy-dynatrace/activegate/basic-concepts/why-do-i-need-an-activegate/" TargetMode="Externa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ynatrace.com/support/help/shortlink/managed-cluster-setup#step-3-run-the-installer" TargetMode="External"/><Relationship Id="rId2" Type="http://schemas.openxmlformats.org/officeDocument/2006/relationships/hyperlink" Target="https://www.dynatrace.com/support/help/shortlink/managed-requirements#supported-operating-systems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dynatrace.com/support/help/shortlink/supported-technologies#linux" TargetMode="External"/><Relationship Id="rId5" Type="http://schemas.openxmlformats.org/officeDocument/2006/relationships/hyperlink" Target="https://www.dynatrace.com/support/help/shortlink/supported-technologies#windows" TargetMode="External"/><Relationship Id="rId4" Type="http://schemas.openxmlformats.org/officeDocument/2006/relationships/hyperlink" Target="https://www.dynatrace.com/support/help/shortlink/activegate-requirement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svg"/><Relationship Id="rId9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75C7-7FAE-46F2-8BFF-7E60CF37D1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Dynatrace POC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F2A8CA-370A-4A55-BBE1-D99290C4B4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Planning Document</a:t>
            </a:r>
          </a:p>
        </p:txBody>
      </p:sp>
    </p:spTree>
    <p:extLst>
      <p:ext uri="{BB962C8B-B14F-4D97-AF65-F5344CB8AC3E}">
        <p14:creationId xmlns:p14="http://schemas.microsoft.com/office/powerpoint/2010/main" val="304730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23AC01-FE9E-1B45-83B1-F4939E911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Full-stack Monitoring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F0827-10DD-498A-B342-D325B03011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24001"/>
            <a:ext cx="10515600" cy="89960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 order to effectively evaluate the Dynatrace platform against other solutions, we recommend building a scorecard which spans all use cases, present and future, and assigns a priority to each.</a:t>
            </a:r>
          </a:p>
          <a:p>
            <a:r>
              <a:rPr lang="en-US" dirty="0"/>
              <a:t>Your Account Team will provide a sample scorecard from</a:t>
            </a:r>
          </a:p>
        </p:txBody>
      </p:sp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CB0516-3A0B-6E45-AEA9-153550F45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326" y="2592252"/>
            <a:ext cx="8765347" cy="411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1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9317744-E126-4745-A676-97CE8FEA50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689047"/>
              </p:ext>
            </p:extLst>
          </p:nvPr>
        </p:nvGraphicFramePr>
        <p:xfrm>
          <a:off x="838200" y="1621095"/>
          <a:ext cx="4483100" cy="4541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0086">
                  <a:extLst>
                    <a:ext uri="{9D8B030D-6E8A-4147-A177-3AD203B41FA5}">
                      <a16:colId xmlns:a16="http://schemas.microsoft.com/office/drawing/2014/main" val="3125011560"/>
                    </a:ext>
                  </a:extLst>
                </a:gridCol>
                <a:gridCol w="3993014">
                  <a:extLst>
                    <a:ext uri="{9D8B030D-6E8A-4147-A177-3AD203B41FA5}">
                      <a16:colId xmlns:a16="http://schemas.microsoft.com/office/drawing/2014/main" val="3697372869"/>
                    </a:ext>
                  </a:extLst>
                </a:gridCol>
              </a:tblGrid>
              <a:tr h="13400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Immediate</a:t>
                      </a:r>
                    </a:p>
                  </a:txBody>
                  <a:tcPr vert="vert270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sz="1400" dirty="0"/>
                        <a:t>End War Rooms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sz="1400" dirty="0"/>
                        <a:t>End blind spots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sz="1400" dirty="0"/>
                        <a:t>Gain visibility into User Experience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sz="1400" dirty="0"/>
                        <a:t>Handle cloud / microservices complexity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endParaRPr lang="en-US" sz="1400" dirty="0"/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1400" dirty="0"/>
                        <a:t>Goal: ____ hours</a:t>
                      </a:r>
                    </a:p>
                  </a:txBody>
                  <a:tcPr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5046516"/>
                  </a:ext>
                </a:extLst>
              </a:tr>
              <a:tr h="134003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Mid-term</a:t>
                      </a:r>
                    </a:p>
                  </a:txBody>
                  <a:tcPr vert="vert270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sz="1400" dirty="0"/>
                        <a:t>Gain visibility into User Segmentation &amp; Behavior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sz="1400" dirty="0"/>
                        <a:t>Provide business KPIs &amp; insights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sz="1400" dirty="0"/>
                        <a:t>Integrate into ticketing, CMDB, &amp; </a:t>
                      </a:r>
                      <a:r>
                        <a:rPr lang="en-US" sz="1400" dirty="0" err="1"/>
                        <a:t>ChatOps</a:t>
                      </a:r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Goal: ____ days</a:t>
                      </a:r>
                    </a:p>
                  </a:txBody>
                  <a:tcPr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796531"/>
                  </a:ext>
                </a:extLst>
              </a:tr>
              <a:tr h="179586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Longer-term</a:t>
                      </a:r>
                    </a:p>
                  </a:txBody>
                  <a:tcPr vert="vert270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sz="1400" dirty="0"/>
                        <a:t>Self-Service Monitoring (</a:t>
                      </a:r>
                      <a:r>
                        <a:rPr lang="en-US" sz="1400" dirty="0" err="1"/>
                        <a:t>OneAgent</a:t>
                      </a:r>
                      <a:r>
                        <a:rPr lang="en-US" sz="1400" dirty="0"/>
                        <a:t>, metadata, tagging, MZs, alerting, </a:t>
                      </a:r>
                      <a:r>
                        <a:rPr lang="en-US" sz="1400" dirty="0" err="1"/>
                        <a:t>etc</a:t>
                      </a:r>
                      <a:r>
                        <a:rPr lang="en-US" sz="1400" dirty="0"/>
                        <a:t> all automated) 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sz="1400" dirty="0"/>
                        <a:t>Deploy </a:t>
                      </a:r>
                      <a:r>
                        <a:rPr lang="en-US" sz="1400" dirty="0" err="1"/>
                        <a:t>Keptn</a:t>
                      </a:r>
                      <a:endParaRPr lang="en-US" sz="1400" dirty="0"/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sz="1400" dirty="0"/>
                        <a:t>On-demand Quality Validation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sz="1400" dirty="0"/>
                        <a:t>Fully Automated Delivery Pipeline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r>
                        <a:rPr lang="en-US" sz="1400" dirty="0"/>
                        <a:t>Self-Healing for common root causes</a:t>
                      </a:r>
                    </a:p>
                    <a:p>
                      <a:pPr marL="285750" indent="-285750">
                        <a:buFont typeface="Wingdings" pitchFamily="2" charset="2"/>
                        <a:buChar char="q"/>
                      </a:pPr>
                      <a:endParaRPr lang="en-US" sz="1400" dirty="0"/>
                    </a:p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1400" dirty="0"/>
                        <a:t>Goal: ____ weeks</a:t>
                      </a:r>
                    </a:p>
                  </a:txBody>
                  <a:tcPr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96161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A8102DA5-3881-5E4C-876E-B035156B0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Dynatrace Adoption Goals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2D388F-7878-2840-990C-16B35470E63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solidFill>
            <a:schemeClr val="tx1"/>
          </a:solidFill>
        </p:spPr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9AB04A-2B3A-F347-9431-45255CBF1026}"/>
              </a:ext>
            </a:extLst>
          </p:cNvPr>
          <p:cNvGrpSpPr/>
          <p:nvPr/>
        </p:nvGrpSpPr>
        <p:grpSpPr>
          <a:xfrm>
            <a:off x="6632389" y="1101970"/>
            <a:ext cx="5075297" cy="5119310"/>
            <a:chOff x="510722" y="1394955"/>
            <a:chExt cx="5075297" cy="511931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9A53BAB-932E-C645-B777-4A63A0F4271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0722" y="1394955"/>
              <a:ext cx="5075297" cy="5119310"/>
              <a:chOff x="5770263" y="1394955"/>
              <a:chExt cx="5075297" cy="511931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C7775BC-5AB2-854D-A557-62764FA62833}"/>
                  </a:ext>
                </a:extLst>
              </p:cNvPr>
              <p:cNvGrpSpPr/>
              <p:nvPr/>
            </p:nvGrpSpPr>
            <p:grpSpPr>
              <a:xfrm>
                <a:off x="5770263" y="5345691"/>
                <a:ext cx="5075297" cy="1168574"/>
                <a:chOff x="5770263" y="5345691"/>
                <a:chExt cx="5075297" cy="1168574"/>
              </a:xfrm>
            </p:grpSpPr>
            <p:sp>
              <p:nvSpPr>
                <p:cNvPr id="17" name="Trapezoid 16">
                  <a:extLst>
                    <a:ext uri="{FF2B5EF4-FFF2-40B4-BE49-F238E27FC236}">
                      <a16:creationId xmlns:a16="http://schemas.microsoft.com/office/drawing/2014/main" id="{7FAD93C9-39D0-BC48-9EB5-2E717BAE0DF2}"/>
                    </a:ext>
                  </a:extLst>
                </p:cNvPr>
                <p:cNvSpPr/>
                <p:nvPr/>
              </p:nvSpPr>
              <p:spPr>
                <a:xfrm>
                  <a:off x="5770263" y="5345691"/>
                  <a:ext cx="5075297" cy="1168574"/>
                </a:xfrm>
                <a:prstGeom prst="trapezoid">
                  <a:avLst>
                    <a:gd name="adj" fmla="val 48781"/>
                  </a:avLst>
                </a:prstGeom>
                <a:solidFill>
                  <a:srgbClr val="6140A3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254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57E79A89-485E-4C41-A563-7F6787E5F5FA}"/>
                    </a:ext>
                  </a:extLst>
                </p:cNvPr>
                <p:cNvSpPr/>
                <p:nvPr/>
              </p:nvSpPr>
              <p:spPr>
                <a:xfrm>
                  <a:off x="6338828" y="5833569"/>
                  <a:ext cx="3938164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all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ernina Sans Semibold"/>
                      <a:ea typeface="Calibri Light" charset="0"/>
                      <a:cs typeface="Calibri Light" charset="0"/>
                    </a:rPr>
                    <a:t>Self-service monitoring</a:t>
                  </a:r>
                  <a:endParaRPr kumimoji="0" lang="en-US" sz="1200" b="0" i="0" u="none" strike="noStrike" kern="0" cap="all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Bernina Sans Semibold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" name="Trapezoid 11">
                <a:extLst>
                  <a:ext uri="{FF2B5EF4-FFF2-40B4-BE49-F238E27FC236}">
                    <a16:creationId xmlns:a16="http://schemas.microsoft.com/office/drawing/2014/main" id="{44C26E72-9BF5-D245-BDFE-03429655F0F6}"/>
                  </a:ext>
                </a:extLst>
              </p:cNvPr>
              <p:cNvSpPr/>
              <p:nvPr/>
            </p:nvSpPr>
            <p:spPr>
              <a:xfrm>
                <a:off x="6424447" y="4046168"/>
                <a:ext cx="3766929" cy="1174576"/>
              </a:xfrm>
              <a:prstGeom prst="trapezoid">
                <a:avLst>
                  <a:gd name="adj" fmla="val 50392"/>
                </a:avLst>
              </a:prstGeom>
              <a:solidFill>
                <a:srgbClr val="4361C8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25400" sx="101000" sy="101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Trapezoid 12">
                <a:extLst>
                  <a:ext uri="{FF2B5EF4-FFF2-40B4-BE49-F238E27FC236}">
                    <a16:creationId xmlns:a16="http://schemas.microsoft.com/office/drawing/2014/main" id="{B45B00EA-41DF-1E4B-A026-561294E9A055}"/>
                  </a:ext>
                </a:extLst>
              </p:cNvPr>
              <p:cNvSpPr/>
              <p:nvPr/>
            </p:nvSpPr>
            <p:spPr>
              <a:xfrm>
                <a:off x="7060483" y="2721872"/>
                <a:ext cx="2494857" cy="1195162"/>
              </a:xfrm>
              <a:prstGeom prst="trapezoid">
                <a:avLst>
                  <a:gd name="adj" fmla="val 50392"/>
                </a:avLst>
              </a:prstGeom>
              <a:solidFill>
                <a:srgbClr val="3471DB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25400" sx="101000" sy="101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A20B664-3134-4C42-A3D6-DD81BBF47A67}"/>
                  </a:ext>
                </a:extLst>
              </p:cNvPr>
              <p:cNvGrpSpPr/>
              <p:nvPr/>
            </p:nvGrpSpPr>
            <p:grpSpPr>
              <a:xfrm>
                <a:off x="7708724" y="1394955"/>
                <a:ext cx="1198375" cy="1212455"/>
                <a:chOff x="7708724" y="1394955"/>
                <a:chExt cx="1198375" cy="1212455"/>
              </a:xfrm>
            </p:grpSpPr>
            <p:sp>
              <p:nvSpPr>
                <p:cNvPr id="15" name="Freeform 5">
                  <a:extLst>
                    <a:ext uri="{FF2B5EF4-FFF2-40B4-BE49-F238E27FC236}">
                      <a16:creationId xmlns:a16="http://schemas.microsoft.com/office/drawing/2014/main" id="{ED04B9B0-B48D-E740-A8DB-1BC90F6DBF35}"/>
                    </a:ext>
                  </a:extLst>
                </p:cNvPr>
                <p:cNvSpPr/>
                <p:nvPr/>
              </p:nvSpPr>
              <p:spPr>
                <a:xfrm>
                  <a:off x="7708724" y="1394955"/>
                  <a:ext cx="1198375" cy="1212455"/>
                </a:xfrm>
                <a:custGeom>
                  <a:avLst/>
                  <a:gdLst>
                    <a:gd name="connsiteX0" fmla="*/ 514961 w 1033495"/>
                    <a:gd name="connsiteY0" fmla="*/ 6 h 973610"/>
                    <a:gd name="connsiteX1" fmla="*/ 556087 w 1033495"/>
                    <a:gd name="connsiteY1" fmla="*/ 33046 h 973610"/>
                    <a:gd name="connsiteX2" fmla="*/ 1033495 w 1033495"/>
                    <a:gd name="connsiteY2" fmla="*/ 973610 h 973610"/>
                    <a:gd name="connsiteX3" fmla="*/ 0 w 1033495"/>
                    <a:gd name="connsiteY3" fmla="*/ 973610 h 973610"/>
                    <a:gd name="connsiteX4" fmla="*/ 477407 w 1033495"/>
                    <a:gd name="connsiteY4" fmla="*/ 33046 h 973610"/>
                    <a:gd name="connsiteX5" fmla="*/ 514961 w 1033495"/>
                    <a:gd name="connsiteY5" fmla="*/ 6 h 973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33495" h="973610">
                      <a:moveTo>
                        <a:pt x="514961" y="6"/>
                      </a:moveTo>
                      <a:cubicBezTo>
                        <a:pt x="529265" y="-291"/>
                        <a:pt x="544164" y="10425"/>
                        <a:pt x="556087" y="33046"/>
                      </a:cubicBezTo>
                      <a:lnTo>
                        <a:pt x="1033495" y="973610"/>
                      </a:lnTo>
                      <a:lnTo>
                        <a:pt x="0" y="973610"/>
                      </a:lnTo>
                      <a:lnTo>
                        <a:pt x="477407" y="33046"/>
                      </a:lnTo>
                      <a:cubicBezTo>
                        <a:pt x="486949" y="11615"/>
                        <a:pt x="500657" y="304"/>
                        <a:pt x="514961" y="6"/>
                      </a:cubicBezTo>
                      <a:close/>
                    </a:path>
                  </a:pathLst>
                </a:custGeom>
                <a:solidFill>
                  <a:srgbClr val="8A36D0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25400" sx="101000" sy="101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F5EF918-F8BC-FE4E-93B6-F0D29A4964CA}"/>
                    </a:ext>
                  </a:extLst>
                </p:cNvPr>
                <p:cNvSpPr txBox="1"/>
                <p:nvPr/>
              </p:nvSpPr>
              <p:spPr>
                <a:xfrm>
                  <a:off x="7816483" y="1984047"/>
                  <a:ext cx="98285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1200" cap="all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Bernina Sans Semibold"/>
                      <a:ea typeface="+mn-ea"/>
                      <a:cs typeface="+mn-cs"/>
                    </a:rPr>
                    <a:t>Self Healing</a:t>
                  </a:r>
                </a:p>
              </p:txBody>
            </p: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0AB061-DC8B-BA45-BB73-DA44FA3FCEE3}"/>
                </a:ext>
              </a:extLst>
            </p:cNvPr>
            <p:cNvSpPr/>
            <p:nvPr/>
          </p:nvSpPr>
          <p:spPr>
            <a:xfrm>
              <a:off x="2131897" y="3180754"/>
              <a:ext cx="183294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rnina Sans Semibold"/>
                  <a:ea typeface="Calibri Light" charset="0"/>
                  <a:cs typeface="Calibri Light" charset="0"/>
                </a:rPr>
                <a:t>Fully automated delivery pipeline</a:t>
              </a:r>
              <a:endParaRPr kumimoji="0" lang="en-US" sz="1200" b="0" i="0" u="none" strike="noStrike" kern="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nina Sans Semibold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E745E4-E3E9-D843-835C-5092183F0333}"/>
                </a:ext>
              </a:extLst>
            </p:cNvPr>
            <p:cNvSpPr/>
            <p:nvPr/>
          </p:nvSpPr>
          <p:spPr>
            <a:xfrm>
              <a:off x="1530056" y="4499375"/>
              <a:ext cx="30480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all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rnina Sans Semibold"/>
                  <a:ea typeface="Calibri Light" charset="0"/>
                  <a:cs typeface="Calibri Light" charset="0"/>
                </a:rPr>
                <a:t>On-demand Quality validation</a:t>
              </a:r>
              <a:endParaRPr kumimoji="0" lang="en-US" sz="1200" b="0" i="0" u="none" strike="noStrike" kern="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nina Sans Semibo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9213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66142-20ED-044F-BE53-9E90BB19D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>
                    <a:lumMod val="85000"/>
                    <a:lumOff val="15000"/>
                  </a:srgbClr>
                </a:solidFill>
              </a:rPr>
              <a:t>Some T</a:t>
            </a:r>
            <a:r>
              <a:rPr lang="en-US" sz="2000" b="1" dirty="0">
                <a:solidFill>
                  <a:srgbClr val="000000">
                    <a:lumMod val="85000"/>
                    <a:lumOff val="15000"/>
                  </a:srgbClr>
                </a:solidFill>
                <a:latin typeface="Bernina Sans" pitchFamily="2" charset="77"/>
                <a:ea typeface="+mj-ea"/>
                <a:cs typeface="Calibri" panose="020F0502020204030204" pitchFamily="34" charset="0"/>
              </a:rPr>
              <a:t>hings to Remember</a:t>
            </a:r>
            <a:endParaRPr lang="en-US" sz="2000" b="1" dirty="0">
              <a:solidFill>
                <a:schemeClr val="tx1"/>
              </a:solidFill>
              <a:latin typeface="Bernina Sa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7D8E-15E1-4F48-80B8-BB304C2E47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sz="1800" dirty="0">
                <a:latin typeface="Bernina Sans" pitchFamily="2" charset="77"/>
              </a:rPr>
              <a:t>Dynatrace OneAgent installation </a:t>
            </a:r>
            <a:r>
              <a:rPr lang="en-US" sz="1800" b="1" dirty="0">
                <a:latin typeface="Bernina Sans" pitchFamily="2" charset="77"/>
              </a:rPr>
              <a:t>REQUIRES</a:t>
            </a:r>
            <a:r>
              <a:rPr lang="en-US" sz="1800" dirty="0">
                <a:latin typeface="Bernina Sans" pitchFamily="2" charset="77"/>
              </a:rPr>
              <a:t> elevated permissions or administrator to install</a:t>
            </a:r>
          </a:p>
          <a:p>
            <a:r>
              <a:rPr lang="en-US" sz="1800" dirty="0">
                <a:latin typeface="Bernina Sans" pitchFamily="2" charset="77"/>
              </a:rPr>
              <a:t>Dynatrace </a:t>
            </a:r>
            <a:r>
              <a:rPr lang="en-US" sz="1800" b="1" dirty="0">
                <a:latin typeface="Bernina Sans" pitchFamily="2" charset="77"/>
              </a:rPr>
              <a:t>Managed</a:t>
            </a:r>
            <a:r>
              <a:rPr lang="en-US" sz="1800" dirty="0">
                <a:latin typeface="Bernina Sans" pitchFamily="2" charset="77"/>
              </a:rPr>
              <a:t> </a:t>
            </a:r>
            <a:r>
              <a:rPr lang="en-US" sz="1800" b="1" dirty="0">
                <a:latin typeface="Bernina Sans" pitchFamily="2" charset="77"/>
              </a:rPr>
              <a:t>Server</a:t>
            </a:r>
            <a:r>
              <a:rPr lang="en-US" sz="1800" dirty="0">
                <a:latin typeface="Bernina Sans" pitchFamily="2" charset="77"/>
              </a:rPr>
              <a:t> installation </a:t>
            </a:r>
            <a:r>
              <a:rPr lang="en-US" sz="1800" b="1" dirty="0">
                <a:latin typeface="Bernina Sans" pitchFamily="2" charset="77"/>
              </a:rPr>
              <a:t>REQUIRES</a:t>
            </a:r>
            <a:r>
              <a:rPr lang="en-US" sz="1800" dirty="0">
                <a:latin typeface="Bernina Sans" pitchFamily="2" charset="77"/>
              </a:rPr>
              <a:t> elevated permissions or administrator to install</a:t>
            </a:r>
          </a:p>
          <a:p>
            <a:r>
              <a:rPr lang="en-US" sz="1800" dirty="0">
                <a:latin typeface="Bernina Sans" pitchFamily="2" charset="77"/>
              </a:rPr>
              <a:t>Dynatrace shows best in an environment with </a:t>
            </a:r>
            <a:r>
              <a:rPr lang="en-US" b="1" dirty="0">
                <a:latin typeface="Bernina Sans" pitchFamily="2" charset="77"/>
              </a:rPr>
              <a:t>P</a:t>
            </a:r>
            <a:r>
              <a:rPr lang="en-US" sz="1800" b="1" dirty="0">
                <a:latin typeface="Bernina Sans" pitchFamily="2" charset="77"/>
              </a:rPr>
              <a:t>roduction-like</a:t>
            </a:r>
            <a:r>
              <a:rPr lang="en-US" sz="1800" dirty="0">
                <a:latin typeface="Bernina Sans" pitchFamily="2" charset="77"/>
              </a:rPr>
              <a:t> load</a:t>
            </a:r>
          </a:p>
          <a:p>
            <a:r>
              <a:rPr lang="en-US" sz="1800" dirty="0">
                <a:latin typeface="Bernina Sans" pitchFamily="2" charset="77"/>
              </a:rPr>
              <a:t>Dynatrace </a:t>
            </a:r>
            <a:r>
              <a:rPr lang="en-US" sz="1800" b="1" dirty="0">
                <a:latin typeface="Bernina Sans" pitchFamily="2" charset="77"/>
              </a:rPr>
              <a:t>REQUIRES</a:t>
            </a:r>
            <a:r>
              <a:rPr lang="en-US" sz="1800" dirty="0">
                <a:latin typeface="Bernina Sans" pitchFamily="2" charset="77"/>
              </a:rPr>
              <a:t> a public internet connection for both the on-premise (Managed) and SaaS deployments</a:t>
            </a:r>
          </a:p>
          <a:p>
            <a:r>
              <a:rPr lang="en-US" sz="1800" dirty="0">
                <a:latin typeface="Bernina Sans" pitchFamily="2" charset="77"/>
              </a:rPr>
              <a:t>Dynatrace OneAgent </a:t>
            </a:r>
            <a:r>
              <a:rPr lang="en-US" sz="1800" b="1" dirty="0">
                <a:latin typeface="Bernina Sans" pitchFamily="2" charset="77"/>
              </a:rPr>
              <a:t>CANNOT </a:t>
            </a:r>
            <a:r>
              <a:rPr lang="en-US" sz="1800" dirty="0">
                <a:latin typeface="Bernina Sans" pitchFamily="2" charset="77"/>
              </a:rPr>
              <a:t>be run in parallel with other APM agents</a:t>
            </a:r>
          </a:p>
          <a:p>
            <a:r>
              <a:rPr lang="en-US" sz="1800" dirty="0">
                <a:latin typeface="Bernina Sans" pitchFamily="2" charset="77"/>
              </a:rPr>
              <a:t>Applications </a:t>
            </a:r>
            <a:r>
              <a:rPr lang="en-US" sz="1800" b="1" dirty="0">
                <a:latin typeface="Bernina Sans" pitchFamily="2" charset="77"/>
              </a:rPr>
              <a:t>MAY</a:t>
            </a:r>
            <a:r>
              <a:rPr lang="en-US" sz="1800" dirty="0">
                <a:latin typeface="Bernina Sans" pitchFamily="2" charset="77"/>
              </a:rPr>
              <a:t> require a restart after initial installation of Dynatrace OneAgent on each host</a:t>
            </a:r>
          </a:p>
        </p:txBody>
      </p:sp>
    </p:spTree>
    <p:extLst>
      <p:ext uri="{BB962C8B-B14F-4D97-AF65-F5344CB8AC3E}">
        <p14:creationId xmlns:p14="http://schemas.microsoft.com/office/powerpoint/2010/main" val="118925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98BDF7-6D56-CD40-80EC-41868BA3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Bernina Sans" pitchFamily="2" charset="77"/>
              </a:rPr>
              <a:t>&lt;Customer&gt; Application and Infrastructure diagrams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AAE9D-3AED-4193-AE3D-82D2E95584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7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98BDF7-6D56-CD40-80EC-41868BA3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Bernina Sans" pitchFamily="2" charset="77"/>
              </a:rPr>
              <a:t>Estimated POC Sizing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16C4C2ED-A7DA-4E4A-A14F-72738898D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782526"/>
              </p:ext>
            </p:extLst>
          </p:nvPr>
        </p:nvGraphicFramePr>
        <p:xfrm>
          <a:off x="929905" y="5186995"/>
          <a:ext cx="9644960" cy="462741"/>
        </p:xfrm>
        <a:graphic>
          <a:graphicData uri="http://schemas.openxmlformats.org/drawingml/2006/table">
            <a:tbl>
              <a:tblPr/>
              <a:tblGrid>
                <a:gridCol w="1220628">
                  <a:extLst>
                    <a:ext uri="{9D8B030D-6E8A-4147-A177-3AD203B41FA5}">
                      <a16:colId xmlns:a16="http://schemas.microsoft.com/office/drawing/2014/main" val="2733701169"/>
                    </a:ext>
                  </a:extLst>
                </a:gridCol>
                <a:gridCol w="3072841">
                  <a:extLst>
                    <a:ext uri="{9D8B030D-6E8A-4147-A177-3AD203B41FA5}">
                      <a16:colId xmlns:a16="http://schemas.microsoft.com/office/drawing/2014/main" val="2912919147"/>
                    </a:ext>
                  </a:extLst>
                </a:gridCol>
                <a:gridCol w="2853950">
                  <a:extLst>
                    <a:ext uri="{9D8B030D-6E8A-4147-A177-3AD203B41FA5}">
                      <a16:colId xmlns:a16="http://schemas.microsoft.com/office/drawing/2014/main" val="1689984985"/>
                    </a:ext>
                  </a:extLst>
                </a:gridCol>
                <a:gridCol w="2497541">
                  <a:extLst>
                    <a:ext uri="{9D8B030D-6E8A-4147-A177-3AD203B41FA5}">
                      <a16:colId xmlns:a16="http://schemas.microsoft.com/office/drawing/2014/main" val="2653425318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Bernina Sans Narrow" pitchFamily="2" charset="77"/>
                          <a:cs typeface="Courier New" panose="02070309020205020404" pitchFamily="49" charset="0"/>
                        </a:rPr>
                        <a:t>REAL USER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Bernina Sans Narrow" pitchFamily="2" charset="77"/>
                          <a:cs typeface="Courier New" panose="02070309020205020404" pitchFamily="49" charset="0"/>
                        </a:rPr>
                        <a:t>MONITORING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ernina Sans Narrow" pitchFamily="2" charset="77"/>
                          <a:cs typeface="Courier New" panose="02070309020205020404" pitchFamily="49" charset="0"/>
                        </a:rPr>
                        <a:t>number of visits per month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ernina Sans Narrow" pitchFamily="2" charset="77"/>
                          <a:cs typeface="Courier New" panose="02070309020205020404" pitchFamily="49" charset="0"/>
                        </a:rPr>
                        <a:t>Session Replay (Y/N)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ernina Sans Narrow" pitchFamily="2" charset="77"/>
                          <a:cs typeface="Courier New" panose="02070309020205020404" pitchFamily="49" charset="0"/>
                        </a:rPr>
                        <a:t>Volume of complete user sessions to the app(s) being monitored per month estimate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394912"/>
                  </a:ext>
                </a:extLst>
              </a:tr>
              <a:tr h="262716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Bernina Sans Narrow" pitchFamily="2" charset="77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 1m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453993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496072D5-C247-4A5A-8936-D173BB3EE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539451"/>
              </p:ext>
            </p:extLst>
          </p:nvPr>
        </p:nvGraphicFramePr>
        <p:xfrm>
          <a:off x="929905" y="1439634"/>
          <a:ext cx="9644960" cy="3571875"/>
        </p:xfrm>
        <a:graphic>
          <a:graphicData uri="http://schemas.openxmlformats.org/drawingml/2006/table">
            <a:tbl>
              <a:tblPr/>
              <a:tblGrid>
                <a:gridCol w="1786717">
                  <a:extLst>
                    <a:ext uri="{9D8B030D-6E8A-4147-A177-3AD203B41FA5}">
                      <a16:colId xmlns:a16="http://schemas.microsoft.com/office/drawing/2014/main" val="3886044929"/>
                    </a:ext>
                  </a:extLst>
                </a:gridCol>
                <a:gridCol w="1442608">
                  <a:extLst>
                    <a:ext uri="{9D8B030D-6E8A-4147-A177-3AD203B41FA5}">
                      <a16:colId xmlns:a16="http://schemas.microsoft.com/office/drawing/2014/main" val="3180359490"/>
                    </a:ext>
                  </a:extLst>
                </a:gridCol>
                <a:gridCol w="1442608">
                  <a:extLst>
                    <a:ext uri="{9D8B030D-6E8A-4147-A177-3AD203B41FA5}">
                      <a16:colId xmlns:a16="http://schemas.microsoft.com/office/drawing/2014/main" val="3662717478"/>
                    </a:ext>
                  </a:extLst>
                </a:gridCol>
                <a:gridCol w="466531">
                  <a:extLst>
                    <a:ext uri="{9D8B030D-6E8A-4147-A177-3AD203B41FA5}">
                      <a16:colId xmlns:a16="http://schemas.microsoft.com/office/drawing/2014/main" val="3719875590"/>
                    </a:ext>
                  </a:extLst>
                </a:gridCol>
                <a:gridCol w="466531">
                  <a:extLst>
                    <a:ext uri="{9D8B030D-6E8A-4147-A177-3AD203B41FA5}">
                      <a16:colId xmlns:a16="http://schemas.microsoft.com/office/drawing/2014/main" val="3475862248"/>
                    </a:ext>
                  </a:extLst>
                </a:gridCol>
                <a:gridCol w="466531">
                  <a:extLst>
                    <a:ext uri="{9D8B030D-6E8A-4147-A177-3AD203B41FA5}">
                      <a16:colId xmlns:a16="http://schemas.microsoft.com/office/drawing/2014/main" val="2716336076"/>
                    </a:ext>
                  </a:extLst>
                </a:gridCol>
                <a:gridCol w="1786717">
                  <a:extLst>
                    <a:ext uri="{9D8B030D-6E8A-4147-A177-3AD203B41FA5}">
                      <a16:colId xmlns:a16="http://schemas.microsoft.com/office/drawing/2014/main" val="2474217833"/>
                    </a:ext>
                  </a:extLst>
                </a:gridCol>
                <a:gridCol w="1786717">
                  <a:extLst>
                    <a:ext uri="{9D8B030D-6E8A-4147-A177-3AD203B41FA5}">
                      <a16:colId xmlns:a16="http://schemas.microsoft.com/office/drawing/2014/main" val="2186695674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ernina Sans Narrow" pitchFamily="2" charset="77"/>
                        </a:rPr>
                        <a:t>Environment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ernina Sans Narrow" pitchFamily="2" charset="77"/>
                        </a:rPr>
                        <a:t>Application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ernina Sans Narrow" pitchFamily="2" charset="77"/>
                        </a:rPr>
                        <a:t>Purpose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ernina Sans Narrow" pitchFamily="2" charset="77"/>
                        </a:rPr>
                        <a:t>Full-stack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ernina Sans Narrow" pitchFamily="2" charset="77"/>
                        </a:rPr>
                        <a:t>how many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ernina Sans Narrow" pitchFamily="2" charset="77"/>
                        </a:rPr>
                        <a:t>GB RAM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ernina Sans Narrow" pitchFamily="2" charset="77"/>
                        </a:rPr>
                        <a:t>Platform / 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ernina Sans Narrow" pitchFamily="2" charset="77"/>
                        </a:rPr>
                        <a:t>App vendor / technology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9908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Non-Prod</a:t>
                      </a:r>
                    </a:p>
                  </a:txBody>
                  <a:tcPr marL="45720" marR="4572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App 1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App servers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Yes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20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16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OpenShift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+mn-cs"/>
                        </a:rPr>
                        <a:t>Java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30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DB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No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1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512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RHEL7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Oracle 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672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Prod</a:t>
                      </a:r>
                    </a:p>
                  </a:txBody>
                  <a:tcPr marL="45720" marR="4572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App 1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App servers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Yes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100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16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OpenShift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Java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9604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DB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No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5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512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RHEL7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Oracle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4833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6952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5365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6701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0300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8123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5844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9224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45720" marR="45720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483049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Bernina Sans Narrow" pitchFamily="2" charset="77"/>
                        </a:rPr>
                        <a:t> name of environment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Bernina Sans Narrow" pitchFamily="2" charset="77"/>
                        </a:rPr>
                        <a:t>name of application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Bernina Sans Narrow" pitchFamily="2" charset="77"/>
                        </a:rPr>
                        <a:t>Web Server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Bernina Sans Narrow" pitchFamily="2" charset="77"/>
                        </a:rPr>
                        <a:t>virtual / physical host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Bernina Sans Narrow" pitchFamily="2" charset="77"/>
                        </a:rPr>
                        <a:t>vendor and version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643999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Bernina Sans Narrow" pitchFamily="2" charset="77"/>
                        </a:rPr>
                        <a:t>App Server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Bernina Sans Narrow" pitchFamily="2" charset="77"/>
                        </a:rPr>
                        <a:t>PaaS or </a:t>
                      </a:r>
                      <a:r>
                        <a:rPr lang="en-US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Bernina Sans Narrow" pitchFamily="2" charset="77"/>
                        </a:rPr>
                        <a:t>FaaS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Bernina Sans Narrow" pitchFamily="2" charset="77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Bernina Sans Narrow" pitchFamily="2" charset="77"/>
                        </a:rPr>
                        <a:t>framework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943293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Bernina Sans Narrow" pitchFamily="2" charset="77"/>
                        </a:rPr>
                        <a:t>Database Server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Bernina Sans Narrow" pitchFamily="2" charset="77"/>
                        </a:rPr>
                        <a:t>public or private cloud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Bernina Sans Narrow" pitchFamily="2" charset="77"/>
                        </a:rPr>
                        <a:t>programming language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461807"/>
                  </a:ext>
                </a:extLst>
              </a:tr>
              <a:tr h="10287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Bernina Sans Narrow" pitchFamily="2" charset="77"/>
                        </a:rPr>
                        <a:t>Mainframe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Bernina Sans Narrow" pitchFamily="2" charset="77"/>
                        </a:rPr>
                        <a:t>Microservices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Bernina Sans Narrow" pitchFamily="2" charset="77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386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effectLst/>
                          <a:latin typeface="Courier New" panose="02070309020205020404" pitchFamily="49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Bernina Sans Narrow" pitchFamily="2" charset="77"/>
                        </a:rPr>
                        <a:t>IIB/MQ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Bernina Sans Narrow" pitchFamily="2" charset="77"/>
                        </a:rPr>
                        <a:t>Containers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Bernina Sans Narrow" pitchFamily="2" charset="77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61443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2A7CB7-2CBF-C24E-8302-A8D78491F7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786354"/>
              </p:ext>
            </p:extLst>
          </p:nvPr>
        </p:nvGraphicFramePr>
        <p:xfrm>
          <a:off x="929905" y="5799977"/>
          <a:ext cx="9644958" cy="988173"/>
        </p:xfrm>
        <a:graphic>
          <a:graphicData uri="http://schemas.openxmlformats.org/drawingml/2006/table">
            <a:tbl>
              <a:tblPr/>
              <a:tblGrid>
                <a:gridCol w="1220628">
                  <a:extLst>
                    <a:ext uri="{9D8B030D-6E8A-4147-A177-3AD203B41FA5}">
                      <a16:colId xmlns:a16="http://schemas.microsoft.com/office/drawing/2014/main" val="273370116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118013494"/>
                    </a:ext>
                  </a:extLst>
                </a:gridCol>
                <a:gridCol w="1549400">
                  <a:extLst>
                    <a:ext uri="{9D8B030D-6E8A-4147-A177-3AD203B41FA5}">
                      <a16:colId xmlns:a16="http://schemas.microsoft.com/office/drawing/2014/main" val="7478727"/>
                    </a:ext>
                  </a:extLst>
                </a:gridCol>
                <a:gridCol w="1515534">
                  <a:extLst>
                    <a:ext uri="{9D8B030D-6E8A-4147-A177-3AD203B41FA5}">
                      <a16:colId xmlns:a16="http://schemas.microsoft.com/office/drawing/2014/main" val="2912919147"/>
                    </a:ext>
                  </a:extLst>
                </a:gridCol>
                <a:gridCol w="1363133">
                  <a:extLst>
                    <a:ext uri="{9D8B030D-6E8A-4147-A177-3AD203B41FA5}">
                      <a16:colId xmlns:a16="http://schemas.microsoft.com/office/drawing/2014/main" val="1689984985"/>
                    </a:ext>
                  </a:extLst>
                </a:gridCol>
                <a:gridCol w="1210733">
                  <a:extLst>
                    <a:ext uri="{9D8B030D-6E8A-4147-A177-3AD203B41FA5}">
                      <a16:colId xmlns:a16="http://schemas.microsoft.com/office/drawing/2014/main" val="2774366984"/>
                    </a:ext>
                  </a:extLst>
                </a:gridCol>
                <a:gridCol w="1159930">
                  <a:extLst>
                    <a:ext uri="{9D8B030D-6E8A-4147-A177-3AD203B41FA5}">
                      <a16:colId xmlns:a16="http://schemas.microsoft.com/office/drawing/2014/main" val="2341673337"/>
                    </a:ext>
                  </a:extLst>
                </a:gridCol>
              </a:tblGrid>
              <a:tr h="20002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Bernina Sans Narrow" pitchFamily="2" charset="77"/>
                          <a:cs typeface="Courier New" panose="02070309020205020404" pitchFamily="49" charset="0"/>
                        </a:rPr>
                        <a:t>Synthetic MONITORING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ernina Sans Narrow" pitchFamily="2" charset="77"/>
                          <a:cs typeface="Courier New" panose="02070309020205020404" pitchFamily="49" charset="0"/>
                        </a:rPr>
                        <a:t>Browser / HTTP Check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ernina Sans Narrow" pitchFamily="2" charset="77"/>
                          <a:cs typeface="Courier New" panose="02070309020205020404" pitchFamily="49" charset="0"/>
                        </a:rPr>
                        <a:t>Public / Private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ernina Sans Narrow" pitchFamily="2" charset="77"/>
                          <a:cs typeface="Courier New" panose="02070309020205020404" pitchFamily="49" charset="0"/>
                        </a:rPr>
                        <a:t>Number of tests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ernina Sans Narrow" pitchFamily="2" charset="77"/>
                          <a:cs typeface="Courier New" panose="02070309020205020404" pitchFamily="49" charset="0"/>
                        </a:rPr>
                        <a:t>Actions / test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ernina Sans Narrow" pitchFamily="2" charset="77"/>
                          <a:cs typeface="Courier New" panose="02070309020205020404" pitchFamily="49" charset="0"/>
                        </a:rPr>
                        <a:t>Locations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Bernina Sans Narrow" pitchFamily="2" charset="77"/>
                          <a:cs typeface="Courier New" panose="02070309020205020404" pitchFamily="49" charset="0"/>
                        </a:rPr>
                        <a:t>Frequency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394912"/>
                  </a:ext>
                </a:extLst>
              </a:tr>
              <a:tr h="262716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Bernina Sans Narrow" pitchFamily="2" charset="77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Browser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 min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3453993"/>
                  </a:ext>
                </a:extLst>
              </a:tr>
              <a:tr h="262716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Bernina Sans Narrow" pitchFamily="2" charset="77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HTTP Check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Private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 min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7560914"/>
                  </a:ext>
                </a:extLst>
              </a:tr>
              <a:tr h="262716">
                <a:tc vMerge="1">
                  <a:txBody>
                    <a:bodyPr/>
                    <a:lstStyle/>
                    <a:p>
                      <a:pPr algn="ctr" fontAlgn="b"/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Bernina Sans Narrow" pitchFamily="2" charset="77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253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75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Rectangle 2314">
            <a:extLst>
              <a:ext uri="{FF2B5EF4-FFF2-40B4-BE49-F238E27FC236}">
                <a16:creationId xmlns:a16="http://schemas.microsoft.com/office/drawing/2014/main" id="{400B0DF1-A7BA-43F9-AD65-109B2F0362D5}"/>
              </a:ext>
            </a:extLst>
          </p:cNvPr>
          <p:cNvSpPr/>
          <p:nvPr/>
        </p:nvSpPr>
        <p:spPr>
          <a:xfrm>
            <a:off x="822486" y="2530894"/>
            <a:ext cx="10528130" cy="1211293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20000"/>
                  <a:lumOff val="80000"/>
                </a:schemeClr>
              </a:gs>
              <a:gs pos="0">
                <a:srgbClr val="FBFD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SE</a:t>
            </a:r>
          </a:p>
        </p:txBody>
      </p:sp>
      <p:sp>
        <p:nvSpPr>
          <p:cNvPr id="4682" name="Rectangle 4681">
            <a:extLst>
              <a:ext uri="{FF2B5EF4-FFF2-40B4-BE49-F238E27FC236}">
                <a16:creationId xmlns:a16="http://schemas.microsoft.com/office/drawing/2014/main" id="{4852C653-4C2B-423C-A36E-9D49986C6172}"/>
              </a:ext>
            </a:extLst>
          </p:cNvPr>
          <p:cNvSpPr/>
          <p:nvPr/>
        </p:nvSpPr>
        <p:spPr>
          <a:xfrm>
            <a:off x="831935" y="4152900"/>
            <a:ext cx="10528130" cy="17737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rgbClr val="FFFFF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en-US" b="1" dirty="0">
                <a:solidFill>
                  <a:schemeClr val="accent2"/>
                </a:solidFill>
              </a:rPr>
              <a:t>Sales rep</a:t>
            </a:r>
          </a:p>
        </p:txBody>
      </p:sp>
      <p:cxnSp>
        <p:nvCxnSpPr>
          <p:cNvPr id="7233" name="OTLSHAPE_T_22e7d7ea3b634f9196f8b73ef35d1858_RightVerticalConnector3">
            <a:extLst>
              <a:ext uri="{FF2B5EF4-FFF2-40B4-BE49-F238E27FC236}">
                <a16:creationId xmlns:a16="http://schemas.microsoft.com/office/drawing/2014/main" id="{F5AE7AA3-9FD8-49BB-BB24-C670BB938F19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9093756" y="4894919"/>
            <a:ext cx="0" cy="884926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2" name="OTLSHAPE_T_22e7d7ea3b634f9196f8b73ef35d1858_RightVerticalConnector2">
            <a:extLst>
              <a:ext uri="{FF2B5EF4-FFF2-40B4-BE49-F238E27FC236}">
                <a16:creationId xmlns:a16="http://schemas.microsoft.com/office/drawing/2014/main" id="{6357CC21-9AF2-4EC3-821C-430EDE03C05B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>
            <a:off x="9093756" y="4806019"/>
            <a:ext cx="0" cy="1143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1" name="OTLSHAPE_T_22e7d7ea3b634f9196f8b73ef35d1858_RightVerticalConnector1">
            <a:extLst>
              <a:ext uri="{FF2B5EF4-FFF2-40B4-BE49-F238E27FC236}">
                <a16:creationId xmlns:a16="http://schemas.microsoft.com/office/drawing/2014/main" id="{CD9E9E2B-BE41-4A29-AE9A-3ABAAF83173B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9093756" y="4495800"/>
            <a:ext cx="0" cy="139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0" name="OTLSHAPE_T_22e7d7ea3b634f9196f8b73ef35d1858_LeftVerticalConnector3">
            <a:extLst>
              <a:ext uri="{FF2B5EF4-FFF2-40B4-BE49-F238E27FC236}">
                <a16:creationId xmlns:a16="http://schemas.microsoft.com/office/drawing/2014/main" id="{3D87F23D-CC1C-4ECC-92FB-BCDACC7A26B6}"/>
              </a:ext>
            </a:extLst>
          </p:cNvPr>
          <p:cNvCxnSpPr>
            <a:cxnSpLocks/>
            <a:endCxn id="7317" idx="1"/>
          </p:cNvCxnSpPr>
          <p:nvPr>
            <p:custDataLst>
              <p:tags r:id="rId5"/>
            </p:custDataLst>
          </p:nvPr>
        </p:nvCxnSpPr>
        <p:spPr>
          <a:xfrm>
            <a:off x="2616859" y="5261356"/>
            <a:ext cx="0" cy="51848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29" name="OTLSHAPE_T_22e7d7ea3b634f9196f8b73ef35d1858_LeftVerticalConnector2">
            <a:extLst>
              <a:ext uri="{FF2B5EF4-FFF2-40B4-BE49-F238E27FC236}">
                <a16:creationId xmlns:a16="http://schemas.microsoft.com/office/drawing/2014/main" id="{08E7E937-EC01-435F-86FC-F3343B7C610C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2616859" y="4806019"/>
            <a:ext cx="0" cy="1143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28" name="OTLSHAPE_T_22e7d7ea3b634f9196f8b73ef35d1858_LeftVerticalConnector1">
            <a:extLst>
              <a:ext uri="{FF2B5EF4-FFF2-40B4-BE49-F238E27FC236}">
                <a16:creationId xmlns:a16="http://schemas.microsoft.com/office/drawing/2014/main" id="{0056AC6A-12A5-40E0-B480-417F012ED301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2616859" y="4495800"/>
            <a:ext cx="0" cy="139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26" name="OTLSHAPE_M_929cd6dc0b6c4faa895c9626c4d1e53f_Connector1">
            <a:extLst>
              <a:ext uri="{FF2B5EF4-FFF2-40B4-BE49-F238E27FC236}">
                <a16:creationId xmlns:a16="http://schemas.microsoft.com/office/drawing/2014/main" id="{6656EE43-CB39-4F9B-8A3C-167F10BB887B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8332415" y="4521200"/>
            <a:ext cx="0" cy="114300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25" name="OTLSHAPE_M_5653c05d3f1344a68cd79b38e9012113_Connector1">
            <a:extLst>
              <a:ext uri="{FF2B5EF4-FFF2-40B4-BE49-F238E27FC236}">
                <a16:creationId xmlns:a16="http://schemas.microsoft.com/office/drawing/2014/main" id="{C8BC3124-D71F-4DDC-8CE1-9E07D5E6E384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2419562" y="4521200"/>
            <a:ext cx="0" cy="373719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24" name="OTLSHAPE_M_455c373087524a51a447195bef3380fd_Connector1">
            <a:extLst>
              <a:ext uri="{FF2B5EF4-FFF2-40B4-BE49-F238E27FC236}">
                <a16:creationId xmlns:a16="http://schemas.microsoft.com/office/drawing/2014/main" id="{6463F765-8892-4FFA-95F3-E8F47FD4BF28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1085161" y="4597400"/>
            <a:ext cx="0" cy="752856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23" name="OTLSHAPE_T_6e968178cdb04e18bb3b4bda0f31a91d_RightVerticalConnector3">
            <a:extLst>
              <a:ext uri="{FF2B5EF4-FFF2-40B4-BE49-F238E27FC236}">
                <a16:creationId xmlns:a16="http://schemas.microsoft.com/office/drawing/2014/main" id="{4F63FAE2-899C-4281-8AF8-C9839F21CF0E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10144063" y="3975100"/>
            <a:ext cx="0" cy="139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22" name="OTLSHAPE_T_6e968178cdb04e18bb3b4bda0f31a91d_RightVerticalConnector2">
            <a:extLst>
              <a:ext uri="{FF2B5EF4-FFF2-40B4-BE49-F238E27FC236}">
                <a16:creationId xmlns:a16="http://schemas.microsoft.com/office/drawing/2014/main" id="{B73899AC-27D6-4DD2-950F-46A351B41CA3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10144063" y="3614081"/>
            <a:ext cx="0" cy="1905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21" name="OTLSHAPE_T_6e968178cdb04e18bb3b4bda0f31a91d_RightVerticalConnector1">
            <a:extLst>
              <a:ext uri="{FF2B5EF4-FFF2-40B4-BE49-F238E27FC236}">
                <a16:creationId xmlns:a16="http://schemas.microsoft.com/office/drawing/2014/main" id="{8E3C06CB-3589-473B-A152-D046E1ECA205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10144063" y="3037163"/>
            <a:ext cx="0" cy="4064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20" name="OTLSHAPE_T_6e968178cdb04e18bb3b4bda0f31a91d_LeftVerticalConnector2">
            <a:extLst>
              <a:ext uri="{FF2B5EF4-FFF2-40B4-BE49-F238E27FC236}">
                <a16:creationId xmlns:a16="http://schemas.microsoft.com/office/drawing/2014/main" id="{ACCAA36B-1E3C-4B3F-A004-975D399F0CEF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4717474" y="3822700"/>
            <a:ext cx="0" cy="2921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9" name="OTLSHAPE_T_6e968178cdb04e18bb3b4bda0f31a91d_LeftVerticalConnector1">
            <a:extLst>
              <a:ext uri="{FF2B5EF4-FFF2-40B4-BE49-F238E27FC236}">
                <a16:creationId xmlns:a16="http://schemas.microsoft.com/office/drawing/2014/main" id="{8A5DC146-734C-415D-985E-939FDAF87549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4717474" y="3037163"/>
            <a:ext cx="0" cy="61501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8" name="OTLSHAPE_T_f21fea473ecc4e83b47831c5bd807dc6_RightVerticalConnector3">
            <a:extLst>
              <a:ext uri="{FF2B5EF4-FFF2-40B4-BE49-F238E27FC236}">
                <a16:creationId xmlns:a16="http://schemas.microsoft.com/office/drawing/2014/main" id="{B8BD8C8E-DE13-4C9C-A410-80BE780038E2}"/>
              </a:ext>
            </a:extLst>
          </p:cNvPr>
          <p:cNvCxnSpPr/>
          <p:nvPr>
            <p:custDataLst>
              <p:tags r:id="rId16"/>
            </p:custDataLst>
          </p:nvPr>
        </p:nvCxnSpPr>
        <p:spPr>
          <a:xfrm>
            <a:off x="10187826" y="3975100"/>
            <a:ext cx="0" cy="139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7" name="OTLSHAPE_T_f21fea473ecc4e83b47831c5bd807dc6_RightVerticalConnector2">
            <a:extLst>
              <a:ext uri="{FF2B5EF4-FFF2-40B4-BE49-F238E27FC236}">
                <a16:creationId xmlns:a16="http://schemas.microsoft.com/office/drawing/2014/main" id="{0E27DDB1-6D75-448D-A76C-9F1B99D1F6FC}"/>
              </a:ext>
            </a:extLst>
          </p:cNvPr>
          <p:cNvCxnSpPr/>
          <p:nvPr>
            <p:custDataLst>
              <p:tags r:id="rId17"/>
            </p:custDataLst>
          </p:nvPr>
        </p:nvCxnSpPr>
        <p:spPr>
          <a:xfrm>
            <a:off x="10187826" y="3614081"/>
            <a:ext cx="0" cy="1905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6" name="OTLSHAPE_T_f21fea473ecc4e83b47831c5bd807dc6_RightVerticalConnector1">
            <a:extLst>
              <a:ext uri="{FF2B5EF4-FFF2-40B4-BE49-F238E27FC236}">
                <a16:creationId xmlns:a16="http://schemas.microsoft.com/office/drawing/2014/main" id="{E44E22D2-7A2F-4F3A-AE36-E8152B0F9867}"/>
              </a:ext>
            </a:extLst>
          </p:cNvPr>
          <p:cNvCxnSpPr/>
          <p:nvPr>
            <p:custDataLst>
              <p:tags r:id="rId18"/>
            </p:custDataLst>
          </p:nvPr>
        </p:nvCxnSpPr>
        <p:spPr>
          <a:xfrm>
            <a:off x="10187826" y="2833963"/>
            <a:ext cx="0" cy="6096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5" name="OTLSHAPE_T_f21fea473ecc4e83b47831c5bd807dc6_LeftVerticalConnector2">
            <a:extLst>
              <a:ext uri="{FF2B5EF4-FFF2-40B4-BE49-F238E27FC236}">
                <a16:creationId xmlns:a16="http://schemas.microsoft.com/office/drawing/2014/main" id="{CCDE539E-938F-4C78-A579-37B3DD3D1524}"/>
              </a:ext>
            </a:extLst>
          </p:cNvPr>
          <p:cNvCxnSpPr/>
          <p:nvPr>
            <p:custDataLst>
              <p:tags r:id="rId19"/>
            </p:custDataLst>
          </p:nvPr>
        </p:nvCxnSpPr>
        <p:spPr>
          <a:xfrm>
            <a:off x="8349788" y="3176863"/>
            <a:ext cx="0" cy="937937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4" name="OTLSHAPE_T_f21fea473ecc4e83b47831c5bd807dc6_LeftVerticalConnector1">
            <a:extLst>
              <a:ext uri="{FF2B5EF4-FFF2-40B4-BE49-F238E27FC236}">
                <a16:creationId xmlns:a16="http://schemas.microsoft.com/office/drawing/2014/main" id="{2E4617D1-D9E4-4A64-A34C-0E8983CDB4EB}"/>
              </a:ext>
            </a:extLst>
          </p:cNvPr>
          <p:cNvCxnSpPr/>
          <p:nvPr>
            <p:custDataLst>
              <p:tags r:id="rId20"/>
            </p:custDataLst>
          </p:nvPr>
        </p:nvCxnSpPr>
        <p:spPr>
          <a:xfrm>
            <a:off x="8349788" y="2833963"/>
            <a:ext cx="0" cy="635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3" name="OTLSHAPE_T_549849ee6ec64ab3a6c61d1aa9594f8d_RightVerticalConnector3">
            <a:extLst>
              <a:ext uri="{FF2B5EF4-FFF2-40B4-BE49-F238E27FC236}">
                <a16:creationId xmlns:a16="http://schemas.microsoft.com/office/drawing/2014/main" id="{0A04C807-1B6B-49B8-818A-0EDFEFD4A590}"/>
              </a:ext>
            </a:extLst>
          </p:cNvPr>
          <p:cNvCxnSpPr/>
          <p:nvPr>
            <p:custDataLst>
              <p:tags r:id="rId21"/>
            </p:custDataLst>
          </p:nvPr>
        </p:nvCxnSpPr>
        <p:spPr>
          <a:xfrm>
            <a:off x="7036904" y="3898900"/>
            <a:ext cx="0" cy="2159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2" name="OTLSHAPE_T_549849ee6ec64ab3a6c61d1aa9594f8d_RightVerticalConnector2">
            <a:extLst>
              <a:ext uri="{FF2B5EF4-FFF2-40B4-BE49-F238E27FC236}">
                <a16:creationId xmlns:a16="http://schemas.microsoft.com/office/drawing/2014/main" id="{F3F9FA66-192F-45C4-B2ED-C00656C822A0}"/>
              </a:ext>
            </a:extLst>
          </p:cNvPr>
          <p:cNvCxnSpPr/>
          <p:nvPr>
            <p:custDataLst>
              <p:tags r:id="rId22"/>
            </p:custDataLst>
          </p:nvPr>
        </p:nvCxnSpPr>
        <p:spPr>
          <a:xfrm>
            <a:off x="7036904" y="3122422"/>
            <a:ext cx="0" cy="60595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1" name="OTLSHAPE_T_549849ee6ec64ab3a6c61d1aa9594f8d_RightVerticalConnector1">
            <a:extLst>
              <a:ext uri="{FF2B5EF4-FFF2-40B4-BE49-F238E27FC236}">
                <a16:creationId xmlns:a16="http://schemas.microsoft.com/office/drawing/2014/main" id="{43790D80-EA05-4531-B52B-6DF9F4B9DA70}"/>
              </a:ext>
            </a:extLst>
          </p:cNvPr>
          <p:cNvCxnSpPr/>
          <p:nvPr>
            <p:custDataLst>
              <p:tags r:id="rId23"/>
            </p:custDataLst>
          </p:nvPr>
        </p:nvCxnSpPr>
        <p:spPr>
          <a:xfrm>
            <a:off x="7036904" y="2833963"/>
            <a:ext cx="0" cy="635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10" name="OTLSHAPE_T_549849ee6ec64ab3a6c61d1aa9594f8d_LeftVerticalConnector2">
            <a:extLst>
              <a:ext uri="{FF2B5EF4-FFF2-40B4-BE49-F238E27FC236}">
                <a16:creationId xmlns:a16="http://schemas.microsoft.com/office/drawing/2014/main" id="{F4F9C82B-0424-4CAF-AE4C-329E27184965}"/>
              </a:ext>
            </a:extLst>
          </p:cNvPr>
          <p:cNvCxnSpPr/>
          <p:nvPr>
            <p:custDataLst>
              <p:tags r:id="rId24"/>
            </p:custDataLst>
          </p:nvPr>
        </p:nvCxnSpPr>
        <p:spPr>
          <a:xfrm>
            <a:off x="4673712" y="3822700"/>
            <a:ext cx="0" cy="2921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9" name="OTLSHAPE_T_549849ee6ec64ab3a6c61d1aa9594f8d_LeftVerticalConnector1">
            <a:extLst>
              <a:ext uri="{FF2B5EF4-FFF2-40B4-BE49-F238E27FC236}">
                <a16:creationId xmlns:a16="http://schemas.microsoft.com/office/drawing/2014/main" id="{DEDE61DB-DF97-4B5A-A825-B694DCC5D3E3}"/>
              </a:ext>
            </a:extLst>
          </p:cNvPr>
          <p:cNvCxnSpPr/>
          <p:nvPr>
            <p:custDataLst>
              <p:tags r:id="rId25"/>
            </p:custDataLst>
          </p:nvPr>
        </p:nvCxnSpPr>
        <p:spPr>
          <a:xfrm>
            <a:off x="4673712" y="2833963"/>
            <a:ext cx="0" cy="81821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8" name="OTLSHAPE_T_ff474a5528de4448ba1f99d4bd153573_RightVerticalConnector2">
            <a:extLst>
              <a:ext uri="{FF2B5EF4-FFF2-40B4-BE49-F238E27FC236}">
                <a16:creationId xmlns:a16="http://schemas.microsoft.com/office/drawing/2014/main" id="{5922EFDB-6818-496B-9DEC-C0DFFC4E8A7E}"/>
              </a:ext>
            </a:extLst>
          </p:cNvPr>
          <p:cNvCxnSpPr/>
          <p:nvPr>
            <p:custDataLst>
              <p:tags r:id="rId26"/>
            </p:custDataLst>
          </p:nvPr>
        </p:nvCxnSpPr>
        <p:spPr>
          <a:xfrm>
            <a:off x="3360827" y="3898900"/>
            <a:ext cx="0" cy="2159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7" name="OTLSHAPE_T_ff474a5528de4448ba1f99d4bd153573_RightVerticalConnector1">
            <a:extLst>
              <a:ext uri="{FF2B5EF4-FFF2-40B4-BE49-F238E27FC236}">
                <a16:creationId xmlns:a16="http://schemas.microsoft.com/office/drawing/2014/main" id="{D9FC9E69-A759-459D-AC8A-BEE0C37346BE}"/>
              </a:ext>
            </a:extLst>
          </p:cNvPr>
          <p:cNvCxnSpPr/>
          <p:nvPr>
            <p:custDataLst>
              <p:tags r:id="rId27"/>
            </p:custDataLst>
          </p:nvPr>
        </p:nvCxnSpPr>
        <p:spPr>
          <a:xfrm>
            <a:off x="3360827" y="2833963"/>
            <a:ext cx="0" cy="89441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6" name="OTLSHAPE_T_ff474a5528de4448ba1f99d4bd153573_LeftVerticalConnector1">
            <a:extLst>
              <a:ext uri="{FF2B5EF4-FFF2-40B4-BE49-F238E27FC236}">
                <a16:creationId xmlns:a16="http://schemas.microsoft.com/office/drawing/2014/main" id="{FA99F344-37A0-4629-85EF-626B03DD47CE}"/>
              </a:ext>
            </a:extLst>
          </p:cNvPr>
          <p:cNvCxnSpPr/>
          <p:nvPr>
            <p:custDataLst>
              <p:tags r:id="rId28"/>
            </p:custDataLst>
          </p:nvPr>
        </p:nvCxnSpPr>
        <p:spPr>
          <a:xfrm>
            <a:off x="997635" y="2833963"/>
            <a:ext cx="0" cy="1280837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5" name="OTLSHAPE_M_e0569668bc25413eb5112c943dc5e89a_Connector1">
            <a:extLst>
              <a:ext uri="{FF2B5EF4-FFF2-40B4-BE49-F238E27FC236}">
                <a16:creationId xmlns:a16="http://schemas.microsoft.com/office/drawing/2014/main" id="{8D921037-2B6D-44C0-9CDC-7AC91CE1DDB6}"/>
              </a:ext>
            </a:extLst>
          </p:cNvPr>
          <p:cNvCxnSpPr/>
          <p:nvPr>
            <p:custDataLst>
              <p:tags r:id="rId29"/>
            </p:custDataLst>
          </p:nvPr>
        </p:nvCxnSpPr>
        <p:spPr>
          <a:xfrm>
            <a:off x="10494166" y="3639481"/>
            <a:ext cx="0" cy="411819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4" name="OTLSHAPE_M_f841724dc92144c2a4020acff544cc3d_Connector1">
            <a:extLst>
              <a:ext uri="{FF2B5EF4-FFF2-40B4-BE49-F238E27FC236}">
                <a16:creationId xmlns:a16="http://schemas.microsoft.com/office/drawing/2014/main" id="{BE33E28A-5CB1-4466-B2E5-E3379D5F8990}"/>
              </a:ext>
            </a:extLst>
          </p:cNvPr>
          <p:cNvCxnSpPr>
            <a:cxnSpLocks/>
          </p:cNvCxnSpPr>
          <p:nvPr>
            <p:custDataLst>
              <p:tags r:id="rId30"/>
            </p:custDataLst>
          </p:nvPr>
        </p:nvCxnSpPr>
        <p:spPr>
          <a:xfrm flipH="1">
            <a:off x="4938357" y="3441693"/>
            <a:ext cx="2860" cy="498948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3" name="OTLSHAPE_M_5652c695645e4c9d9625f90b412c9d11_Connector1">
            <a:extLst>
              <a:ext uri="{FF2B5EF4-FFF2-40B4-BE49-F238E27FC236}">
                <a16:creationId xmlns:a16="http://schemas.microsoft.com/office/drawing/2014/main" id="{66EA8912-26DB-4731-A71E-4F0ADD391685}"/>
              </a:ext>
            </a:extLst>
          </p:cNvPr>
          <p:cNvCxnSpPr/>
          <p:nvPr>
            <p:custDataLst>
              <p:tags r:id="rId31"/>
            </p:custDataLst>
          </p:nvPr>
        </p:nvCxnSpPr>
        <p:spPr>
          <a:xfrm>
            <a:off x="2419562" y="3639481"/>
            <a:ext cx="0" cy="449919"/>
          </a:xfrm>
          <a:prstGeom prst="line">
            <a:avLst/>
          </a:prstGeom>
          <a:ln w="9525" cap="flat" cmpd="sng" algn="ctr">
            <a:solidFill>
              <a:srgbClr val="1F497E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itle 170">
            <a:extLst>
              <a:ext uri="{FF2B5EF4-FFF2-40B4-BE49-F238E27FC236}">
                <a16:creationId xmlns:a16="http://schemas.microsoft.com/office/drawing/2014/main" id="{EB80695B-4B14-49F0-A9E9-C55FDE20B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- POC sample timeline</a:t>
            </a:r>
          </a:p>
        </p:txBody>
      </p:sp>
      <p:sp>
        <p:nvSpPr>
          <p:cNvPr id="7187" name="OTLSHAPE_TB_00000000000000000000000000000000_LeftEndCaps" hidden="1">
            <a:extLst>
              <a:ext uri="{FF2B5EF4-FFF2-40B4-BE49-F238E27FC236}">
                <a16:creationId xmlns:a16="http://schemas.microsoft.com/office/drawing/2014/main" id="{CD8B6707-56E9-4299-98E6-CDC53E7557F2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254000" y="41657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>
                <a:solidFill>
                  <a:srgbClr val="ED7D31"/>
                </a:solidFill>
                <a:latin typeface="Calibri" panose="020F0502020204030204" pitchFamily="34" charset="0"/>
              </a:rPr>
              <a:t>2019</a:t>
            </a:r>
          </a:p>
        </p:txBody>
      </p:sp>
      <p:sp>
        <p:nvSpPr>
          <p:cNvPr id="7188" name="OTLSHAPE_TB_00000000000000000000000000000000_RightEndCaps" hidden="1">
            <a:extLst>
              <a:ext uri="{FF2B5EF4-FFF2-40B4-BE49-F238E27FC236}">
                <a16:creationId xmlns:a16="http://schemas.microsoft.com/office/drawing/2014/main" id="{AD10E142-FDB9-4083-B096-2FA8E7C1CDFC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11474534" y="41657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b="1">
                <a:solidFill>
                  <a:srgbClr val="ED7D31"/>
                </a:solidFill>
                <a:latin typeface="Calibri" panose="020F0502020204030204" pitchFamily="34" charset="0"/>
              </a:rPr>
              <a:t>2019</a:t>
            </a:r>
          </a:p>
        </p:txBody>
      </p:sp>
      <p:sp>
        <p:nvSpPr>
          <p:cNvPr id="7189" name="OTLSHAPE_TB_00000000000000000000000000000000_ScaleContainer">
            <a:extLst>
              <a:ext uri="{FF2B5EF4-FFF2-40B4-BE49-F238E27FC236}">
                <a16:creationId xmlns:a16="http://schemas.microsoft.com/office/drawing/2014/main" id="{36EEB391-5FC2-4C67-9D5B-18117F740E3B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844465" y="4114800"/>
            <a:ext cx="10515600" cy="381000"/>
          </a:xfrm>
          <a:prstGeom prst="rect">
            <a:avLst/>
          </a:prstGeom>
          <a:gradFill flip="none" rotWithShape="1">
            <a:gsLst>
              <a:gs pos="0">
                <a:srgbClr val="B2B2B2"/>
              </a:gs>
              <a:gs pos="100000">
                <a:srgbClr val="B2B2B2"/>
              </a:gs>
              <a:gs pos="50000">
                <a:srgbClr val="F2F2F2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0" name="OTLSHAPE_TB_00000000000000000000000000000000_ElapsedTime" hidden="1">
            <a:extLst>
              <a:ext uri="{FF2B5EF4-FFF2-40B4-BE49-F238E27FC236}">
                <a16:creationId xmlns:a16="http://schemas.microsoft.com/office/drawing/2014/main" id="{A37DBD1B-77AA-49CA-8784-4FA8FDA8223A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1" name="OTLSHAPE_TB_00000000000000000000000000000000_TodayMarkerShape" hidden="1">
            <a:extLst>
              <a:ext uri="{FF2B5EF4-FFF2-40B4-BE49-F238E27FC236}">
                <a16:creationId xmlns:a16="http://schemas.microsoft.com/office/drawing/2014/main" id="{115A06F2-0A2C-4003-8BB1-495BCBF229BD}"/>
              </a:ext>
            </a:extLst>
          </p:cNvPr>
          <p:cNvSpPr/>
          <p:nvPr>
            <p:custDataLst>
              <p:tags r:id="rId36"/>
            </p:custDataLst>
          </p:nvPr>
        </p:nvSpPr>
        <p:spPr>
          <a:xfrm>
            <a:off x="790037" y="44958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2" name="OTLSHAPE_TB_00000000000000000000000000000000_TodayMarkerText" hidden="1">
            <a:extLst>
              <a:ext uri="{FF2B5EF4-FFF2-40B4-BE49-F238E27FC236}">
                <a16:creationId xmlns:a16="http://schemas.microsoft.com/office/drawing/2014/main" id="{8F013873-4332-4B0D-B7AF-C695A2F09459}"/>
              </a:ext>
            </a:extLst>
          </p:cNvPr>
          <p:cNvSpPr txBox="1"/>
          <p:nvPr>
            <p:custDataLst>
              <p:tags r:id="rId37"/>
            </p:custDataLst>
          </p:nvPr>
        </p:nvSpPr>
        <p:spPr>
          <a:xfrm>
            <a:off x="844465" y="462280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7193" name="OTLSHAPE_TB_00000000000000000000000000000000_TimescaleInterval1">
            <a:extLst>
              <a:ext uri="{FF2B5EF4-FFF2-40B4-BE49-F238E27FC236}">
                <a16:creationId xmlns:a16="http://schemas.microsoft.com/office/drawing/2014/main" id="{46D0ABA2-77A6-4B55-8E4E-511F48A0C362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907965" y="4212272"/>
            <a:ext cx="2921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rgbClr val="000000"/>
                </a:solidFill>
                <a:latin typeface="Calibri" panose="020F0502020204030204" pitchFamily="34" charset="0"/>
              </a:rPr>
              <a:t>Mon</a:t>
            </a:r>
          </a:p>
        </p:txBody>
      </p:sp>
      <p:sp>
        <p:nvSpPr>
          <p:cNvPr id="7194" name="OTLSHAPE_TB_00000000000000000000000000000000_TimescaleInterval2">
            <a:extLst>
              <a:ext uri="{FF2B5EF4-FFF2-40B4-BE49-F238E27FC236}">
                <a16:creationId xmlns:a16="http://schemas.microsoft.com/office/drawing/2014/main" id="{1C667CB7-B25C-4AD1-847E-5F7AAFD1F4F0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1958273" y="4212272"/>
            <a:ext cx="28078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rgbClr val="000000"/>
                </a:solidFill>
                <a:latin typeface="Calibri" panose="020F0502020204030204" pitchFamily="34" charset="0"/>
              </a:rPr>
              <a:t>Wed</a:t>
            </a:r>
          </a:p>
        </p:txBody>
      </p:sp>
      <p:sp>
        <p:nvSpPr>
          <p:cNvPr id="7195" name="OTLSHAPE_TB_00000000000000000000000000000000_TimescaleInterval3">
            <a:extLst>
              <a:ext uri="{FF2B5EF4-FFF2-40B4-BE49-F238E27FC236}">
                <a16:creationId xmlns:a16="http://schemas.microsoft.com/office/drawing/2014/main" id="{062A08FB-AB08-4F93-B6D4-E6427BFE7ABC}"/>
              </a:ext>
            </a:extLst>
          </p:cNvPr>
          <p:cNvSpPr txBox="1"/>
          <p:nvPr>
            <p:custDataLst>
              <p:tags r:id="rId40"/>
            </p:custDataLst>
          </p:nvPr>
        </p:nvSpPr>
        <p:spPr>
          <a:xfrm>
            <a:off x="3008581" y="4212272"/>
            <a:ext cx="15254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rgbClr val="000000"/>
                </a:solidFill>
                <a:latin typeface="Calibri" panose="020F0502020204030204" pitchFamily="34" charset="0"/>
              </a:rPr>
              <a:t>Fri</a:t>
            </a:r>
          </a:p>
        </p:txBody>
      </p:sp>
      <p:sp>
        <p:nvSpPr>
          <p:cNvPr id="7196" name="OTLSHAPE_TB_00000000000000000000000000000000_TimescaleInterval4">
            <a:extLst>
              <a:ext uri="{FF2B5EF4-FFF2-40B4-BE49-F238E27FC236}">
                <a16:creationId xmlns:a16="http://schemas.microsoft.com/office/drawing/2014/main" id="{F78F0068-4068-4CD4-9004-287B65F374C3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4058888" y="4212272"/>
            <a:ext cx="23083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6">
                <a:solidFill>
                  <a:srgbClr val="000000"/>
                </a:solidFill>
                <a:latin typeface="Calibri" panose="020F0502020204030204" pitchFamily="34" charset="0"/>
              </a:rPr>
              <a:t>Sun</a:t>
            </a:r>
          </a:p>
        </p:txBody>
      </p:sp>
      <p:sp>
        <p:nvSpPr>
          <p:cNvPr id="7197" name="OTLSHAPE_TB_00000000000000000000000000000000_TimescaleInterval5">
            <a:extLst>
              <a:ext uri="{FF2B5EF4-FFF2-40B4-BE49-F238E27FC236}">
                <a16:creationId xmlns:a16="http://schemas.microsoft.com/office/drawing/2014/main" id="{FEF9C175-DBDD-4C7B-B560-AE97AF849C67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5109196" y="4212272"/>
            <a:ext cx="21980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rgbClr val="000000"/>
                </a:solidFill>
                <a:latin typeface="Calibri" panose="020F0502020204030204" pitchFamily="34" charset="0"/>
              </a:rPr>
              <a:t>Tue</a:t>
            </a:r>
          </a:p>
        </p:txBody>
      </p:sp>
      <p:sp>
        <p:nvSpPr>
          <p:cNvPr id="7198" name="OTLSHAPE_TB_00000000000000000000000000000000_TimescaleInterval6">
            <a:extLst>
              <a:ext uri="{FF2B5EF4-FFF2-40B4-BE49-F238E27FC236}">
                <a16:creationId xmlns:a16="http://schemas.microsoft.com/office/drawing/2014/main" id="{1DEC3D3B-3B4D-4377-92EF-7776E48A214C}"/>
              </a:ext>
            </a:extLst>
          </p:cNvPr>
          <p:cNvSpPr txBox="1"/>
          <p:nvPr>
            <p:custDataLst>
              <p:tags r:id="rId43"/>
            </p:custDataLst>
          </p:nvPr>
        </p:nvSpPr>
        <p:spPr>
          <a:xfrm>
            <a:off x="6159503" y="4212272"/>
            <a:ext cx="23179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rgbClr val="000000"/>
                </a:solidFill>
                <a:latin typeface="Calibri" panose="020F0502020204030204" pitchFamily="34" charset="0"/>
              </a:rPr>
              <a:t>Thu</a:t>
            </a:r>
          </a:p>
        </p:txBody>
      </p:sp>
      <p:sp>
        <p:nvSpPr>
          <p:cNvPr id="7199" name="OTLSHAPE_TB_00000000000000000000000000000000_TimescaleInterval7">
            <a:extLst>
              <a:ext uri="{FF2B5EF4-FFF2-40B4-BE49-F238E27FC236}">
                <a16:creationId xmlns:a16="http://schemas.microsoft.com/office/drawing/2014/main" id="{87F73E54-AF41-4DAD-AC9D-8FB391290A27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7209810" y="4212272"/>
            <a:ext cx="1864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rgbClr val="000000"/>
                </a:solidFill>
                <a:latin typeface="Calibri" panose="020F0502020204030204" pitchFamily="34" charset="0"/>
              </a:rPr>
              <a:t>Sat</a:t>
            </a:r>
          </a:p>
        </p:txBody>
      </p:sp>
      <p:sp>
        <p:nvSpPr>
          <p:cNvPr id="7200" name="OTLSHAPE_TB_00000000000000000000000000000000_TimescaleInterval8">
            <a:extLst>
              <a:ext uri="{FF2B5EF4-FFF2-40B4-BE49-F238E27FC236}">
                <a16:creationId xmlns:a16="http://schemas.microsoft.com/office/drawing/2014/main" id="{D003ED20-46E5-4CDB-9D42-3F2F63CB728B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8260118" y="4212272"/>
            <a:ext cx="2921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20">
                <a:solidFill>
                  <a:srgbClr val="000000"/>
                </a:solidFill>
                <a:latin typeface="Calibri" panose="020F0502020204030204" pitchFamily="34" charset="0"/>
              </a:rPr>
              <a:t>Mon</a:t>
            </a:r>
          </a:p>
        </p:txBody>
      </p:sp>
      <p:sp>
        <p:nvSpPr>
          <p:cNvPr id="7201" name="OTLSHAPE_TB_00000000000000000000000000000000_TimescaleInterval9">
            <a:extLst>
              <a:ext uri="{FF2B5EF4-FFF2-40B4-BE49-F238E27FC236}">
                <a16:creationId xmlns:a16="http://schemas.microsoft.com/office/drawing/2014/main" id="{EBE549A5-CE82-42E5-A525-96F38F4EF5D4}"/>
              </a:ext>
            </a:extLst>
          </p:cNvPr>
          <p:cNvSpPr txBox="1"/>
          <p:nvPr>
            <p:custDataLst>
              <p:tags r:id="rId46"/>
            </p:custDataLst>
          </p:nvPr>
        </p:nvSpPr>
        <p:spPr>
          <a:xfrm>
            <a:off x="9310426" y="4212272"/>
            <a:ext cx="28078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rgbClr val="000000"/>
                </a:solidFill>
                <a:latin typeface="Calibri" panose="020F0502020204030204" pitchFamily="34" charset="0"/>
              </a:rPr>
              <a:t>Wed</a:t>
            </a:r>
          </a:p>
        </p:txBody>
      </p:sp>
      <p:sp>
        <p:nvSpPr>
          <p:cNvPr id="7202" name="OTLSHAPE_TB_00000000000000000000000000000000_TimescaleInterval10">
            <a:extLst>
              <a:ext uri="{FF2B5EF4-FFF2-40B4-BE49-F238E27FC236}">
                <a16:creationId xmlns:a16="http://schemas.microsoft.com/office/drawing/2014/main" id="{6DB23500-D0AB-4282-B43A-462AE03CE3D9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10360733" y="4212272"/>
            <a:ext cx="15254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US" sz="1200" spc="-18">
                <a:solidFill>
                  <a:srgbClr val="000000"/>
                </a:solidFill>
                <a:latin typeface="Calibri" panose="020F0502020204030204" pitchFamily="34" charset="0"/>
              </a:rPr>
              <a:t>Fri</a:t>
            </a:r>
          </a:p>
        </p:txBody>
      </p:sp>
      <p:sp>
        <p:nvSpPr>
          <p:cNvPr id="7234" name="OTLSHAPE_M_5652c695645e4c9d9625f90b412c9d11_Title">
            <a:extLst>
              <a:ext uri="{FF2B5EF4-FFF2-40B4-BE49-F238E27FC236}">
                <a16:creationId xmlns:a16="http://schemas.microsoft.com/office/drawing/2014/main" id="{4BD51646-BC46-469F-AB8A-366B4B90BF47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1884342" y="3443563"/>
            <a:ext cx="1066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0">
                <a:solidFill>
                  <a:srgbClr val="000000"/>
                </a:solidFill>
                <a:latin typeface="Calibri" panose="020F0502020204030204" pitchFamily="34" charset="0"/>
              </a:rPr>
              <a:t>Technical prep call</a:t>
            </a:r>
          </a:p>
        </p:txBody>
      </p:sp>
      <p:sp>
        <p:nvSpPr>
          <p:cNvPr id="7235" name="OTLSHAPE_M_5652c695645e4c9d9625f90b412c9d11_Date" hidden="1">
            <a:extLst>
              <a:ext uri="{FF2B5EF4-FFF2-40B4-BE49-F238E27FC236}">
                <a16:creationId xmlns:a16="http://schemas.microsoft.com/office/drawing/2014/main" id="{4C2A40E2-E0A7-4224-9E76-5CA6846B8EE7}"/>
              </a:ext>
            </a:extLst>
          </p:cNvPr>
          <p:cNvSpPr txBox="1"/>
          <p:nvPr>
            <p:custDataLst>
              <p:tags r:id="rId49"/>
            </p:custDataLst>
          </p:nvPr>
        </p:nvSpPr>
        <p:spPr>
          <a:xfrm>
            <a:off x="2413212" y="3639481"/>
            <a:ext cx="0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44546A"/>
                </a:solidFill>
                <a:latin typeface="Calibri" panose="020F0502020204030204" pitchFamily="34" charset="0"/>
              </a:rPr>
              <a:t>Jan 9</a:t>
            </a:r>
          </a:p>
        </p:txBody>
      </p:sp>
      <p:sp>
        <p:nvSpPr>
          <p:cNvPr id="7236" name="OTLSHAPE_M_5652c695645e4c9d9625f90b412c9d11_Shape">
            <a:extLst>
              <a:ext uri="{FF2B5EF4-FFF2-40B4-BE49-F238E27FC236}">
                <a16:creationId xmlns:a16="http://schemas.microsoft.com/office/drawing/2014/main" id="{4E0BB400-D66D-4013-AF11-EE203DD07E39}"/>
              </a:ext>
            </a:extLst>
          </p:cNvPr>
          <p:cNvSpPr/>
          <p:nvPr>
            <p:custDataLst>
              <p:tags r:id="rId50"/>
            </p:custDataLst>
          </p:nvPr>
        </p:nvSpPr>
        <p:spPr>
          <a:xfrm flipV="1">
            <a:off x="2343362" y="4000500"/>
            <a:ext cx="152400" cy="177800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7" name="OTLSHAPE_M_14488dbf7aaf4417bd61aa321f20c7d7_Title">
            <a:extLst>
              <a:ext uri="{FF2B5EF4-FFF2-40B4-BE49-F238E27FC236}">
                <a16:creationId xmlns:a16="http://schemas.microsoft.com/office/drawing/2014/main" id="{3F5E3F9B-780C-4F08-9802-4E26F75DE6D9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2715215" y="3728381"/>
            <a:ext cx="977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>
                <a:solidFill>
                  <a:srgbClr val="000000"/>
                </a:solidFill>
                <a:latin typeface="Calibri" panose="020F0502020204030204" pitchFamily="34" charset="0"/>
              </a:rPr>
              <a:t>Install Dynatrace</a:t>
            </a:r>
          </a:p>
        </p:txBody>
      </p:sp>
      <p:sp>
        <p:nvSpPr>
          <p:cNvPr id="7238" name="OTLSHAPE_M_14488dbf7aaf4417bd61aa321f20c7d7_Date" hidden="1">
            <a:extLst>
              <a:ext uri="{FF2B5EF4-FFF2-40B4-BE49-F238E27FC236}">
                <a16:creationId xmlns:a16="http://schemas.microsoft.com/office/drawing/2014/main" id="{5892F94C-9F1C-4D53-BBD6-CA608B5CE0A5}"/>
              </a:ext>
            </a:extLst>
          </p:cNvPr>
          <p:cNvSpPr txBox="1"/>
          <p:nvPr>
            <p:custDataLst>
              <p:tags r:id="rId52"/>
            </p:custDataLst>
          </p:nvPr>
        </p:nvSpPr>
        <p:spPr>
          <a:xfrm>
            <a:off x="3201307" y="3924300"/>
            <a:ext cx="0" cy="7694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44546A"/>
                </a:solidFill>
                <a:latin typeface="Calibri" panose="020F0502020204030204" pitchFamily="34" charset="0"/>
              </a:rPr>
              <a:t>Jan 11</a:t>
            </a:r>
          </a:p>
        </p:txBody>
      </p:sp>
      <p:sp>
        <p:nvSpPr>
          <p:cNvPr id="7239" name="OTLSHAPE_M_14488dbf7aaf4417bd61aa321f20c7d7_Shape">
            <a:extLst>
              <a:ext uri="{FF2B5EF4-FFF2-40B4-BE49-F238E27FC236}">
                <a16:creationId xmlns:a16="http://schemas.microsoft.com/office/drawing/2014/main" id="{8429C3D5-E6B9-4BCF-9D87-4C1A64C27553}"/>
              </a:ext>
            </a:extLst>
          </p:cNvPr>
          <p:cNvSpPr/>
          <p:nvPr>
            <p:custDataLst>
              <p:tags r:id="rId53"/>
            </p:custDataLst>
          </p:nvPr>
        </p:nvSpPr>
        <p:spPr>
          <a:xfrm flipV="1">
            <a:off x="3093357" y="3924300"/>
            <a:ext cx="228600" cy="254000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1" name="OTLSHAPE_M_a6d5747545a245cd88d884b53427df51_Date" hidden="1">
            <a:extLst>
              <a:ext uri="{FF2B5EF4-FFF2-40B4-BE49-F238E27FC236}">
                <a16:creationId xmlns:a16="http://schemas.microsoft.com/office/drawing/2014/main" id="{BFD3E521-CF2F-46BB-9D14-B4825F971688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4711124" y="3848100"/>
            <a:ext cx="0" cy="7694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44546A"/>
                </a:solidFill>
                <a:latin typeface="Calibri" panose="020F0502020204030204" pitchFamily="34" charset="0"/>
              </a:rPr>
              <a:t>Jan 14</a:t>
            </a:r>
          </a:p>
        </p:txBody>
      </p:sp>
      <p:sp>
        <p:nvSpPr>
          <p:cNvPr id="7242" name="OTLSHAPE_M_a6d5747545a245cd88d884b53427df51_Shape">
            <a:extLst>
              <a:ext uri="{FF2B5EF4-FFF2-40B4-BE49-F238E27FC236}">
                <a16:creationId xmlns:a16="http://schemas.microsoft.com/office/drawing/2014/main" id="{4D52E565-9ED1-4BD8-B23B-64378F3A1188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4565074" y="3848100"/>
            <a:ext cx="304800" cy="330200"/>
          </a:xfrm>
          <a:prstGeom prst="diamond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4" name="OTLSHAPE_M_4b22561017254eb486ba90fd1244f91a_Date" hidden="1">
            <a:extLst>
              <a:ext uri="{FF2B5EF4-FFF2-40B4-BE49-F238E27FC236}">
                <a16:creationId xmlns:a16="http://schemas.microsoft.com/office/drawing/2014/main" id="{6AFE155B-1E05-4F7C-9693-10D0EA80ED28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5476974" y="3924300"/>
            <a:ext cx="0" cy="7694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44546A"/>
                </a:solidFill>
                <a:latin typeface="Calibri" panose="020F0502020204030204" pitchFamily="34" charset="0"/>
              </a:rPr>
              <a:t>Jan 15</a:t>
            </a:r>
          </a:p>
        </p:txBody>
      </p:sp>
      <p:sp>
        <p:nvSpPr>
          <p:cNvPr id="7245" name="OTLSHAPE_M_4b22561017254eb486ba90fd1244f91a_Shape">
            <a:extLst>
              <a:ext uri="{FF2B5EF4-FFF2-40B4-BE49-F238E27FC236}">
                <a16:creationId xmlns:a16="http://schemas.microsoft.com/office/drawing/2014/main" id="{C3233E4E-CC18-42CB-9E34-7A87089C13CB}"/>
              </a:ext>
            </a:extLst>
          </p:cNvPr>
          <p:cNvSpPr/>
          <p:nvPr>
            <p:custDataLst>
              <p:tags r:id="rId57"/>
            </p:custDataLst>
          </p:nvPr>
        </p:nvSpPr>
        <p:spPr>
          <a:xfrm>
            <a:off x="4827150" y="3924300"/>
            <a:ext cx="228600" cy="2540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6" name="OTLSHAPE_M_f841724dc92144c2a4020acff544cc3d_Title">
            <a:extLst>
              <a:ext uri="{FF2B5EF4-FFF2-40B4-BE49-F238E27FC236}">
                <a16:creationId xmlns:a16="http://schemas.microsoft.com/office/drawing/2014/main" id="{7A1505D5-5871-4310-8AC9-229DD2619E55}"/>
              </a:ext>
            </a:extLst>
          </p:cNvPr>
          <p:cNvSpPr txBox="1"/>
          <p:nvPr>
            <p:custDataLst>
              <p:tags r:id="rId58"/>
            </p:custDataLst>
          </p:nvPr>
        </p:nvSpPr>
        <p:spPr>
          <a:xfrm>
            <a:off x="5197727" y="3724141"/>
            <a:ext cx="673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8" dirty="0">
                <a:solidFill>
                  <a:srgbClr val="000000"/>
                </a:solidFill>
                <a:latin typeface="Calibri" panose="020F0502020204030204" pitchFamily="34" charset="0"/>
              </a:rPr>
              <a:t>Email day 2</a:t>
            </a:r>
          </a:p>
        </p:txBody>
      </p:sp>
      <p:sp>
        <p:nvSpPr>
          <p:cNvPr id="7247" name="OTLSHAPE_M_f841724dc92144c2a4020acff544cc3d_Date" hidden="1">
            <a:extLst>
              <a:ext uri="{FF2B5EF4-FFF2-40B4-BE49-F238E27FC236}">
                <a16:creationId xmlns:a16="http://schemas.microsoft.com/office/drawing/2014/main" id="{B66190E1-84FE-483D-8EA9-4CDA76AC8876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6002127" y="3639481"/>
            <a:ext cx="0" cy="7694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44546A"/>
                </a:solidFill>
                <a:latin typeface="Calibri" panose="020F0502020204030204" pitchFamily="34" charset="0"/>
              </a:rPr>
              <a:t>Jan 16</a:t>
            </a:r>
          </a:p>
        </p:txBody>
      </p:sp>
      <p:sp>
        <p:nvSpPr>
          <p:cNvPr id="7248" name="OTLSHAPE_M_f841724dc92144c2a4020acff544cc3d_Shape">
            <a:extLst>
              <a:ext uri="{FF2B5EF4-FFF2-40B4-BE49-F238E27FC236}">
                <a16:creationId xmlns:a16="http://schemas.microsoft.com/office/drawing/2014/main" id="{F7F04A2A-6430-480E-9330-1033223785BD}"/>
              </a:ext>
            </a:extLst>
          </p:cNvPr>
          <p:cNvSpPr/>
          <p:nvPr>
            <p:custDataLst>
              <p:tags r:id="rId60"/>
            </p:custDataLst>
          </p:nvPr>
        </p:nvSpPr>
        <p:spPr>
          <a:xfrm>
            <a:off x="5420040" y="3924300"/>
            <a:ext cx="228600" cy="2540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9" name="OTLSHAPE_M_77ed52316fb742a685196be8eb831ca3_Title">
            <a:extLst>
              <a:ext uri="{FF2B5EF4-FFF2-40B4-BE49-F238E27FC236}">
                <a16:creationId xmlns:a16="http://schemas.microsoft.com/office/drawing/2014/main" id="{A9FAE80A-0680-4DB9-B793-D7D7DB7AEDA8}"/>
              </a:ext>
            </a:extLst>
          </p:cNvPr>
          <p:cNvSpPr txBox="1"/>
          <p:nvPr>
            <p:custDataLst>
              <p:tags r:id="rId61"/>
            </p:custDataLst>
          </p:nvPr>
        </p:nvSpPr>
        <p:spPr>
          <a:xfrm>
            <a:off x="8119767" y="3724141"/>
            <a:ext cx="495300" cy="17051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8" dirty="0">
                <a:solidFill>
                  <a:srgbClr val="000000"/>
                </a:solidFill>
                <a:latin typeface="Calibri" panose="020F0502020204030204" pitchFamily="34" charset="0"/>
              </a:rPr>
              <a:t>Email #6</a:t>
            </a:r>
          </a:p>
        </p:txBody>
      </p:sp>
      <p:sp>
        <p:nvSpPr>
          <p:cNvPr id="7250" name="OTLSHAPE_M_77ed52316fb742a685196be8eb831ca3_Date" hidden="1">
            <a:extLst>
              <a:ext uri="{FF2B5EF4-FFF2-40B4-BE49-F238E27FC236}">
                <a16:creationId xmlns:a16="http://schemas.microsoft.com/office/drawing/2014/main" id="{C5EFAE67-FF6A-44B1-B9ED-BC7F8BC15300}"/>
              </a:ext>
            </a:extLst>
          </p:cNvPr>
          <p:cNvSpPr txBox="1"/>
          <p:nvPr>
            <p:custDataLst>
              <p:tags r:id="rId62"/>
            </p:custDataLst>
          </p:nvPr>
        </p:nvSpPr>
        <p:spPr>
          <a:xfrm>
            <a:off x="8627897" y="3924300"/>
            <a:ext cx="0" cy="7694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44546A"/>
                </a:solidFill>
                <a:latin typeface="Calibri" panose="020F0502020204030204" pitchFamily="34" charset="0"/>
              </a:rPr>
              <a:t>Jan 21</a:t>
            </a:r>
          </a:p>
        </p:txBody>
      </p:sp>
      <p:sp>
        <p:nvSpPr>
          <p:cNvPr id="7251" name="OTLSHAPE_M_77ed52316fb742a685196be8eb831ca3_Shape">
            <a:extLst>
              <a:ext uri="{FF2B5EF4-FFF2-40B4-BE49-F238E27FC236}">
                <a16:creationId xmlns:a16="http://schemas.microsoft.com/office/drawing/2014/main" id="{13CAA542-F828-4A99-8200-6CA1708B17C2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8257478" y="3924300"/>
            <a:ext cx="228600" cy="2540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2" name="OTLSHAPE_M_cc6cadf1b1f84e01b0c058cef8af2746_Title">
            <a:extLst>
              <a:ext uri="{FF2B5EF4-FFF2-40B4-BE49-F238E27FC236}">
                <a16:creationId xmlns:a16="http://schemas.microsoft.com/office/drawing/2014/main" id="{4C28E035-9476-4210-BA04-2851436BCB4F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6360546" y="3724141"/>
            <a:ext cx="952500" cy="17051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>
                <a:solidFill>
                  <a:srgbClr val="000000"/>
                </a:solidFill>
                <a:latin typeface="Calibri" panose="020F0502020204030204" pitchFamily="34" charset="0"/>
              </a:rPr>
              <a:t>Mid-point demo</a:t>
            </a:r>
          </a:p>
        </p:txBody>
      </p:sp>
      <p:sp>
        <p:nvSpPr>
          <p:cNvPr id="7253" name="OTLSHAPE_M_cc6cadf1b1f84e01b0c058cef8af2746_Date" hidden="1">
            <a:extLst>
              <a:ext uri="{FF2B5EF4-FFF2-40B4-BE49-F238E27FC236}">
                <a16:creationId xmlns:a16="http://schemas.microsoft.com/office/drawing/2014/main" id="{F977B365-BD4A-490C-B5A8-0972940C04BF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6833621" y="3924300"/>
            <a:ext cx="0" cy="7694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44546A"/>
                </a:solidFill>
                <a:latin typeface="Calibri" panose="020F0502020204030204" pitchFamily="34" charset="0"/>
              </a:rPr>
              <a:t>Jan 18</a:t>
            </a:r>
          </a:p>
        </p:txBody>
      </p:sp>
      <p:sp>
        <p:nvSpPr>
          <p:cNvPr id="7254" name="OTLSHAPE_M_cc6cadf1b1f84e01b0c058cef8af2746_Shape">
            <a:extLst>
              <a:ext uri="{FF2B5EF4-FFF2-40B4-BE49-F238E27FC236}">
                <a16:creationId xmlns:a16="http://schemas.microsoft.com/office/drawing/2014/main" id="{76B92192-F85D-4443-98E3-92C2258D0923}"/>
              </a:ext>
            </a:extLst>
          </p:cNvPr>
          <p:cNvSpPr/>
          <p:nvPr>
            <p:custDataLst>
              <p:tags r:id="rId66"/>
            </p:custDataLst>
          </p:nvPr>
        </p:nvSpPr>
        <p:spPr>
          <a:xfrm flipV="1">
            <a:off x="6725671" y="3924300"/>
            <a:ext cx="228600" cy="254000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5" name="OTLSHAPE_M_cf4274cfa6d24c0ca42a892f8d7faf0c_Title">
            <a:extLst>
              <a:ext uri="{FF2B5EF4-FFF2-40B4-BE49-F238E27FC236}">
                <a16:creationId xmlns:a16="http://schemas.microsoft.com/office/drawing/2014/main" id="{8F253BBA-892C-426B-A0E5-97B80D50FCC3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8934147" y="3724141"/>
            <a:ext cx="1358900" cy="17051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dirty="0">
                <a:solidFill>
                  <a:srgbClr val="000000"/>
                </a:solidFill>
                <a:latin typeface="Calibri" panose="020F0502020204030204" pitchFamily="34" charset="0"/>
              </a:rPr>
              <a:t>Build technical wrap up</a:t>
            </a:r>
          </a:p>
        </p:txBody>
      </p:sp>
      <p:sp>
        <p:nvSpPr>
          <p:cNvPr id="7256" name="OTLSHAPE_M_cf4274cfa6d24c0ca42a892f8d7faf0c_Date" hidden="1">
            <a:extLst>
              <a:ext uri="{FF2B5EF4-FFF2-40B4-BE49-F238E27FC236}">
                <a16:creationId xmlns:a16="http://schemas.microsoft.com/office/drawing/2014/main" id="{B7312279-F651-441E-9F20-0C68E4E1E837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9612560" y="4000500"/>
            <a:ext cx="0" cy="7694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44546A"/>
                </a:solidFill>
                <a:latin typeface="Calibri" panose="020F0502020204030204" pitchFamily="34" charset="0"/>
              </a:rPr>
              <a:t>Jan 23</a:t>
            </a:r>
          </a:p>
        </p:txBody>
      </p:sp>
      <p:sp>
        <p:nvSpPr>
          <p:cNvPr id="7257" name="OTLSHAPE_M_cf4274cfa6d24c0ca42a892f8d7faf0c_Shape">
            <a:extLst>
              <a:ext uri="{FF2B5EF4-FFF2-40B4-BE49-F238E27FC236}">
                <a16:creationId xmlns:a16="http://schemas.microsoft.com/office/drawing/2014/main" id="{9AFE7226-043E-4499-8C14-80DB5F88999F}"/>
              </a:ext>
            </a:extLst>
          </p:cNvPr>
          <p:cNvSpPr/>
          <p:nvPr>
            <p:custDataLst>
              <p:tags r:id="rId69"/>
            </p:custDataLst>
          </p:nvPr>
        </p:nvSpPr>
        <p:spPr>
          <a:xfrm flipV="1">
            <a:off x="9542710" y="4000500"/>
            <a:ext cx="152400" cy="177800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8" name="OTLSHAPE_M_e0569668bc25413eb5112c943dc5e89a_Title">
            <a:extLst>
              <a:ext uri="{FF2B5EF4-FFF2-40B4-BE49-F238E27FC236}">
                <a16:creationId xmlns:a16="http://schemas.microsoft.com/office/drawing/2014/main" id="{B076CAF2-CFDA-4BF0-BA8C-75B54B4D2463}"/>
              </a:ext>
            </a:extLst>
          </p:cNvPr>
          <p:cNvSpPr txBox="1"/>
          <p:nvPr>
            <p:custDataLst>
              <p:tags r:id="rId70"/>
            </p:custDataLst>
          </p:nvPr>
        </p:nvSpPr>
        <p:spPr>
          <a:xfrm>
            <a:off x="9751957" y="3443563"/>
            <a:ext cx="14732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>
                <a:solidFill>
                  <a:srgbClr val="000000"/>
                </a:solidFill>
                <a:latin typeface="Calibri" panose="020F0502020204030204" pitchFamily="34" charset="0"/>
              </a:rPr>
              <a:t>Deliver technical wrap up</a:t>
            </a:r>
          </a:p>
        </p:txBody>
      </p:sp>
      <p:sp>
        <p:nvSpPr>
          <p:cNvPr id="7259" name="OTLSHAPE_M_e0569668bc25413eb5112c943dc5e89a_Date" hidden="1">
            <a:extLst>
              <a:ext uri="{FF2B5EF4-FFF2-40B4-BE49-F238E27FC236}">
                <a16:creationId xmlns:a16="http://schemas.microsoft.com/office/drawing/2014/main" id="{3E007A58-D61B-44D0-984D-E60CF2849479}"/>
              </a:ext>
            </a:extLst>
          </p:cNvPr>
          <p:cNvSpPr txBox="1"/>
          <p:nvPr>
            <p:custDataLst>
              <p:tags r:id="rId71"/>
            </p:custDataLst>
          </p:nvPr>
        </p:nvSpPr>
        <p:spPr>
          <a:xfrm>
            <a:off x="10487816" y="3639481"/>
            <a:ext cx="0" cy="7694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44546A"/>
                </a:solidFill>
                <a:latin typeface="Calibri" panose="020F0502020204030204" pitchFamily="34" charset="0"/>
              </a:rPr>
              <a:t>Jan 25</a:t>
            </a:r>
          </a:p>
        </p:txBody>
      </p:sp>
      <p:sp>
        <p:nvSpPr>
          <p:cNvPr id="7260" name="OTLSHAPE_M_e0569668bc25413eb5112c943dc5e89a_Shape">
            <a:extLst>
              <a:ext uri="{FF2B5EF4-FFF2-40B4-BE49-F238E27FC236}">
                <a16:creationId xmlns:a16="http://schemas.microsoft.com/office/drawing/2014/main" id="{4D06B217-6262-49D9-B174-BE602BC29BC5}"/>
              </a:ext>
            </a:extLst>
          </p:cNvPr>
          <p:cNvSpPr/>
          <p:nvPr>
            <p:custDataLst>
              <p:tags r:id="rId72"/>
            </p:custDataLst>
          </p:nvPr>
        </p:nvSpPr>
        <p:spPr>
          <a:xfrm>
            <a:off x="10379866" y="3924300"/>
            <a:ext cx="228600" cy="2540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1" name="OTLSHAPE_M_71b4699c3c774060b27a38f1e93e6974_Title">
            <a:extLst>
              <a:ext uri="{FF2B5EF4-FFF2-40B4-BE49-F238E27FC236}">
                <a16:creationId xmlns:a16="http://schemas.microsoft.com/office/drawing/2014/main" id="{9EB52394-BD93-4DF0-A02E-E5EFE7250CE1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10503081" y="3724141"/>
            <a:ext cx="4953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8">
                <a:solidFill>
                  <a:srgbClr val="000000"/>
                </a:solidFill>
                <a:latin typeface="Calibri" panose="020F0502020204030204" pitchFamily="34" charset="0"/>
              </a:rPr>
              <a:t>POC end</a:t>
            </a:r>
          </a:p>
        </p:txBody>
      </p:sp>
      <p:sp>
        <p:nvSpPr>
          <p:cNvPr id="7262" name="OTLSHAPE_M_71b4699c3c774060b27a38f1e93e6974_Date" hidden="1">
            <a:extLst>
              <a:ext uri="{FF2B5EF4-FFF2-40B4-BE49-F238E27FC236}">
                <a16:creationId xmlns:a16="http://schemas.microsoft.com/office/drawing/2014/main" id="{213B06C6-DE2B-4189-A99B-69E31EFDD015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10750393" y="3924300"/>
            <a:ext cx="0" cy="7694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44546A"/>
                </a:solidFill>
                <a:latin typeface="Calibri" panose="020F0502020204030204" pitchFamily="34" charset="0"/>
              </a:rPr>
              <a:t>Jan 25</a:t>
            </a:r>
          </a:p>
        </p:txBody>
      </p:sp>
      <p:sp>
        <p:nvSpPr>
          <p:cNvPr id="7263" name="OTLSHAPE_M_71b4699c3c774060b27a38f1e93e6974_Shape">
            <a:extLst>
              <a:ext uri="{FF2B5EF4-FFF2-40B4-BE49-F238E27FC236}">
                <a16:creationId xmlns:a16="http://schemas.microsoft.com/office/drawing/2014/main" id="{28E14CE4-0954-4C5F-970F-C775AB66E0A2}"/>
              </a:ext>
            </a:extLst>
          </p:cNvPr>
          <p:cNvSpPr/>
          <p:nvPr>
            <p:custDataLst>
              <p:tags r:id="rId75"/>
            </p:custDataLst>
          </p:nvPr>
        </p:nvSpPr>
        <p:spPr>
          <a:xfrm>
            <a:off x="10642443" y="3924300"/>
            <a:ext cx="228600" cy="254000"/>
          </a:xfrm>
          <a:prstGeom prst="diamond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4" name="OTLSHAPE_M_455c373087524a51a447195bef3380fd_Title">
            <a:extLst>
              <a:ext uri="{FF2B5EF4-FFF2-40B4-BE49-F238E27FC236}">
                <a16:creationId xmlns:a16="http://schemas.microsoft.com/office/drawing/2014/main" id="{FA44DF73-C494-43F4-B8EA-589ED9AB5B42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586367" y="5378140"/>
            <a:ext cx="1652681" cy="67710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dirty="0">
                <a:solidFill>
                  <a:srgbClr val="000000"/>
                </a:solidFill>
                <a:latin typeface="Calibri" panose="020F0502020204030204" pitchFamily="34" charset="0"/>
              </a:rPr>
              <a:t>POC Planning Guide:</a:t>
            </a:r>
          </a:p>
          <a:p>
            <a:pPr algn="ctr"/>
            <a:r>
              <a:rPr lang="en-US" sz="1100" b="1" spc="-4" dirty="0">
                <a:solidFill>
                  <a:srgbClr val="000000"/>
                </a:solidFill>
                <a:latin typeface="Calibri" panose="020F0502020204030204" pitchFamily="34" charset="0"/>
              </a:rPr>
              <a:t>Shape </a:t>
            </a:r>
            <a:r>
              <a:rPr lang="en-US" sz="1100" b="1" spc="-4" dirty="0" err="1">
                <a:solidFill>
                  <a:srgbClr val="000000"/>
                </a:solidFill>
                <a:latin typeface="Calibri" panose="020F0502020204030204" pitchFamily="34" charset="0"/>
              </a:rPr>
              <a:t>reqs</a:t>
            </a:r>
            <a:endParaRPr lang="en-US" sz="1100" b="1" spc="-4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100" b="1" spc="-4" dirty="0">
                <a:solidFill>
                  <a:srgbClr val="000000"/>
                </a:solidFill>
                <a:latin typeface="Calibri" panose="020F0502020204030204" pitchFamily="34" charset="0"/>
              </a:rPr>
              <a:t>Shape timeline</a:t>
            </a:r>
          </a:p>
          <a:p>
            <a:pPr algn="ctr"/>
            <a:r>
              <a:rPr lang="en-US" sz="1100" b="1" spc="-4" dirty="0">
                <a:solidFill>
                  <a:srgbClr val="000000"/>
                </a:solidFill>
                <a:latin typeface="Calibri" panose="020F0502020204030204" pitchFamily="34" charset="0"/>
              </a:rPr>
              <a:t>Shape ROI</a:t>
            </a:r>
          </a:p>
        </p:txBody>
      </p:sp>
      <p:sp>
        <p:nvSpPr>
          <p:cNvPr id="7265" name="OTLSHAPE_M_455c373087524a51a447195bef3380fd_Date" hidden="1">
            <a:extLst>
              <a:ext uri="{FF2B5EF4-FFF2-40B4-BE49-F238E27FC236}">
                <a16:creationId xmlns:a16="http://schemas.microsoft.com/office/drawing/2014/main" id="{7790FDD9-AE89-42A5-AABE-A1B7142AA34C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1078811" y="5350256"/>
            <a:ext cx="0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44546A"/>
                </a:solidFill>
                <a:latin typeface="Calibri" panose="020F0502020204030204" pitchFamily="34" charset="0"/>
              </a:rPr>
              <a:t>Jan 7</a:t>
            </a:r>
          </a:p>
        </p:txBody>
      </p:sp>
      <p:sp>
        <p:nvSpPr>
          <p:cNvPr id="7266" name="OTLSHAPE_M_455c373087524a51a447195bef3380fd_Shape">
            <a:extLst>
              <a:ext uri="{FF2B5EF4-FFF2-40B4-BE49-F238E27FC236}">
                <a16:creationId xmlns:a16="http://schemas.microsoft.com/office/drawing/2014/main" id="{951A0992-78E7-47BC-A3DC-5FADE01C3058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>
            <a:off x="932761" y="4432300"/>
            <a:ext cx="304800" cy="3302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7" name="OTLSHAPE_M_5653c05d3f1344a68cd79b38e9012113_Title">
            <a:extLst>
              <a:ext uri="{FF2B5EF4-FFF2-40B4-BE49-F238E27FC236}">
                <a16:creationId xmlns:a16="http://schemas.microsoft.com/office/drawing/2014/main" id="{81CD3B58-7FC3-4AE5-A22C-F5AEF6A1F783}"/>
              </a:ext>
            </a:extLst>
          </p:cNvPr>
          <p:cNvSpPr txBox="1"/>
          <p:nvPr>
            <p:custDataLst>
              <p:tags r:id="rId79"/>
            </p:custDataLst>
          </p:nvPr>
        </p:nvSpPr>
        <p:spPr>
          <a:xfrm>
            <a:off x="1368468" y="4920319"/>
            <a:ext cx="20955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>
                <a:solidFill>
                  <a:srgbClr val="000000"/>
                </a:solidFill>
                <a:latin typeface="Calibri" panose="020F0502020204030204" pitchFamily="34" charset="0"/>
              </a:rPr>
              <a:t>Get mutually agreed success criteria</a:t>
            </a:r>
          </a:p>
          <a:p>
            <a:pPr algn="ctr"/>
            <a:r>
              <a:rPr lang="en-US" sz="1100" b="1" spc="-4">
                <a:solidFill>
                  <a:srgbClr val="000000"/>
                </a:solidFill>
                <a:latin typeface="Calibri" panose="020F0502020204030204" pitchFamily="34" charset="0"/>
              </a:rPr>
              <a:t>Begin building the ROI</a:t>
            </a:r>
          </a:p>
        </p:txBody>
      </p:sp>
      <p:sp>
        <p:nvSpPr>
          <p:cNvPr id="7268" name="OTLSHAPE_M_5653c05d3f1344a68cd79b38e9012113_Date" hidden="1">
            <a:extLst>
              <a:ext uri="{FF2B5EF4-FFF2-40B4-BE49-F238E27FC236}">
                <a16:creationId xmlns:a16="http://schemas.microsoft.com/office/drawing/2014/main" id="{F6C179D0-18FE-46EA-B216-405E09422BF6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2413212" y="4894919"/>
            <a:ext cx="0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44546A"/>
                </a:solidFill>
                <a:latin typeface="Calibri" panose="020F0502020204030204" pitchFamily="34" charset="0"/>
              </a:rPr>
              <a:t>Jan 9</a:t>
            </a:r>
          </a:p>
        </p:txBody>
      </p:sp>
      <p:sp>
        <p:nvSpPr>
          <p:cNvPr id="7269" name="OTLSHAPE_M_5653c05d3f1344a68cd79b38e9012113_Shape">
            <a:extLst>
              <a:ext uri="{FF2B5EF4-FFF2-40B4-BE49-F238E27FC236}">
                <a16:creationId xmlns:a16="http://schemas.microsoft.com/office/drawing/2014/main" id="{BDB8EAAA-9F12-4F44-BCAF-4AB40C1D95FD}"/>
              </a:ext>
            </a:extLst>
          </p:cNvPr>
          <p:cNvSpPr/>
          <p:nvPr>
            <p:custDataLst>
              <p:tags r:id="rId81"/>
            </p:custDataLst>
          </p:nvPr>
        </p:nvSpPr>
        <p:spPr>
          <a:xfrm>
            <a:off x="2343362" y="4432300"/>
            <a:ext cx="152400" cy="1778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0" name="OTLSHAPE_M_9cb767027b2e495b9e203707470645a6_Title">
            <a:extLst>
              <a:ext uri="{FF2B5EF4-FFF2-40B4-BE49-F238E27FC236}">
                <a16:creationId xmlns:a16="http://schemas.microsoft.com/office/drawing/2014/main" id="{8952047F-A313-4138-BCE9-BF3B0ACC9C3C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4231181" y="4635500"/>
            <a:ext cx="1968500" cy="3410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>
                <a:solidFill>
                  <a:srgbClr val="000000"/>
                </a:solidFill>
                <a:latin typeface="Calibri" panose="020F0502020204030204" pitchFamily="34" charset="0"/>
              </a:rPr>
              <a:t>Security review/approval for prod</a:t>
            </a:r>
          </a:p>
          <a:p>
            <a:pPr algn="ctr"/>
            <a:r>
              <a:rPr lang="en-US" sz="1100" b="1" spc="-6">
                <a:solidFill>
                  <a:srgbClr val="000000"/>
                </a:solidFill>
                <a:latin typeface="Calibri" panose="020F0502020204030204" pitchFamily="34" charset="0"/>
              </a:rPr>
              <a:t>(if needed)</a:t>
            </a:r>
          </a:p>
        </p:txBody>
      </p:sp>
      <p:sp>
        <p:nvSpPr>
          <p:cNvPr id="7271" name="OTLSHAPE_M_9cb767027b2e495b9e203707470645a6_Date" hidden="1">
            <a:extLst>
              <a:ext uri="{FF2B5EF4-FFF2-40B4-BE49-F238E27FC236}">
                <a16:creationId xmlns:a16="http://schemas.microsoft.com/office/drawing/2014/main" id="{55CD8B0A-E8FF-4C05-9368-3A945C7D8C65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5389083" y="4610100"/>
            <a:ext cx="0" cy="7694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44546A"/>
                </a:solidFill>
                <a:latin typeface="Calibri" panose="020F0502020204030204" pitchFamily="34" charset="0"/>
              </a:rPr>
              <a:t>Jan 15</a:t>
            </a:r>
          </a:p>
        </p:txBody>
      </p:sp>
      <p:sp>
        <p:nvSpPr>
          <p:cNvPr id="7272" name="OTLSHAPE_M_9cb767027b2e495b9e203707470645a6_Shape">
            <a:extLst>
              <a:ext uri="{FF2B5EF4-FFF2-40B4-BE49-F238E27FC236}">
                <a16:creationId xmlns:a16="http://schemas.microsoft.com/office/drawing/2014/main" id="{0CF6FB8D-48D5-4D7E-82A1-55AF1AE3F6E1}"/>
              </a:ext>
            </a:extLst>
          </p:cNvPr>
          <p:cNvSpPr/>
          <p:nvPr>
            <p:custDataLst>
              <p:tags r:id="rId84"/>
            </p:custDataLst>
          </p:nvPr>
        </p:nvSpPr>
        <p:spPr>
          <a:xfrm>
            <a:off x="5141432" y="4432300"/>
            <a:ext cx="152400" cy="1778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3" name="OTLSHAPE_M_ed53aad3f2634dadb3cea3f88743aa76_Title">
            <a:extLst>
              <a:ext uri="{FF2B5EF4-FFF2-40B4-BE49-F238E27FC236}">
                <a16:creationId xmlns:a16="http://schemas.microsoft.com/office/drawing/2014/main" id="{9FB9140F-728E-429E-B6B2-8A118194E5A5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2602460" y="4635500"/>
            <a:ext cx="1206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 dirty="0">
                <a:solidFill>
                  <a:srgbClr val="000000"/>
                </a:solidFill>
                <a:latin typeface="Calibri" panose="020F0502020204030204" pitchFamily="34" charset="0"/>
              </a:rPr>
              <a:t>Engage with services</a:t>
            </a:r>
          </a:p>
        </p:txBody>
      </p:sp>
      <p:sp>
        <p:nvSpPr>
          <p:cNvPr id="7274" name="OTLSHAPE_M_ed53aad3f2634dadb3cea3f88743aa76_Date" hidden="1">
            <a:extLst>
              <a:ext uri="{FF2B5EF4-FFF2-40B4-BE49-F238E27FC236}">
                <a16:creationId xmlns:a16="http://schemas.microsoft.com/office/drawing/2014/main" id="{564838DD-C77B-46B5-97D7-6BAA2ABC7B34}"/>
              </a:ext>
            </a:extLst>
          </p:cNvPr>
          <p:cNvSpPr txBox="1"/>
          <p:nvPr>
            <p:custDataLst>
              <p:tags r:id="rId86"/>
            </p:custDataLst>
          </p:nvPr>
        </p:nvSpPr>
        <p:spPr>
          <a:xfrm>
            <a:off x="3201307" y="4610100"/>
            <a:ext cx="0" cy="7694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44546A"/>
                </a:solidFill>
                <a:latin typeface="Calibri" panose="020F0502020204030204" pitchFamily="34" charset="0"/>
              </a:rPr>
              <a:t>Jan 11</a:t>
            </a:r>
          </a:p>
        </p:txBody>
      </p:sp>
      <p:sp>
        <p:nvSpPr>
          <p:cNvPr id="7275" name="OTLSHAPE_M_ed53aad3f2634dadb3cea3f88743aa76_Shape">
            <a:extLst>
              <a:ext uri="{FF2B5EF4-FFF2-40B4-BE49-F238E27FC236}">
                <a16:creationId xmlns:a16="http://schemas.microsoft.com/office/drawing/2014/main" id="{49E3BFD3-118B-4FFB-A69F-C4EFF5781727}"/>
              </a:ext>
            </a:extLst>
          </p:cNvPr>
          <p:cNvSpPr/>
          <p:nvPr>
            <p:custDataLst>
              <p:tags r:id="rId87"/>
            </p:custDataLst>
          </p:nvPr>
        </p:nvSpPr>
        <p:spPr>
          <a:xfrm>
            <a:off x="3131457" y="4432300"/>
            <a:ext cx="152400" cy="1778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6" name="OTLSHAPE_M_929cd6dc0b6c4faa895c9626c4d1e53f_Title">
            <a:extLst>
              <a:ext uri="{FF2B5EF4-FFF2-40B4-BE49-F238E27FC236}">
                <a16:creationId xmlns:a16="http://schemas.microsoft.com/office/drawing/2014/main" id="{446F8FAF-4DC5-459B-B2C8-1EDAA35C3C05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8075365" y="4635500"/>
            <a:ext cx="520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>
                <a:solidFill>
                  <a:srgbClr val="000000"/>
                </a:solidFill>
                <a:latin typeface="Calibri" panose="020F0502020204030204" pitchFamily="34" charset="0"/>
              </a:rPr>
              <a:t>Build BIP</a:t>
            </a:r>
          </a:p>
        </p:txBody>
      </p:sp>
      <p:sp>
        <p:nvSpPr>
          <p:cNvPr id="7277" name="OTLSHAPE_M_929cd6dc0b6c4faa895c9626c4d1e53f_Date" hidden="1">
            <a:extLst>
              <a:ext uri="{FF2B5EF4-FFF2-40B4-BE49-F238E27FC236}">
                <a16:creationId xmlns:a16="http://schemas.microsoft.com/office/drawing/2014/main" id="{1884BD2E-9CAB-48C5-BBCB-AD8AB13C5974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8977999" y="4894919"/>
            <a:ext cx="0" cy="7694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44546A"/>
                </a:solidFill>
                <a:latin typeface="Calibri" panose="020F0502020204030204" pitchFamily="34" charset="0"/>
              </a:rPr>
              <a:t>Jan 22</a:t>
            </a:r>
          </a:p>
        </p:txBody>
      </p:sp>
      <p:sp>
        <p:nvSpPr>
          <p:cNvPr id="7278" name="OTLSHAPE_M_929cd6dc0b6c4faa895c9626c4d1e53f_Shape">
            <a:extLst>
              <a:ext uri="{FF2B5EF4-FFF2-40B4-BE49-F238E27FC236}">
                <a16:creationId xmlns:a16="http://schemas.microsoft.com/office/drawing/2014/main" id="{1FE53D1A-2C94-4CCC-B992-6D29C9A34BD8}"/>
              </a:ext>
            </a:extLst>
          </p:cNvPr>
          <p:cNvSpPr/>
          <p:nvPr>
            <p:custDataLst>
              <p:tags r:id="rId90"/>
            </p:custDataLst>
          </p:nvPr>
        </p:nvSpPr>
        <p:spPr>
          <a:xfrm>
            <a:off x="8264680" y="4432300"/>
            <a:ext cx="152400" cy="1778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9" name="OTLSHAPE_M_8e338ae35b70434d9bd5df779a3f0e41_Title">
            <a:extLst>
              <a:ext uri="{FF2B5EF4-FFF2-40B4-BE49-F238E27FC236}">
                <a16:creationId xmlns:a16="http://schemas.microsoft.com/office/drawing/2014/main" id="{5AEB7830-49CC-4BE8-8421-53282C379692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8952777" y="4635500"/>
            <a:ext cx="1104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>
                <a:solidFill>
                  <a:srgbClr val="000000"/>
                </a:solidFill>
                <a:latin typeface="Calibri" panose="020F0502020204030204" pitchFamily="34" charset="0"/>
              </a:rPr>
              <a:t>Internal BIP review</a:t>
            </a:r>
          </a:p>
        </p:txBody>
      </p:sp>
      <p:sp>
        <p:nvSpPr>
          <p:cNvPr id="7280" name="OTLSHAPE_M_8e338ae35b70434d9bd5df779a3f0e41_Date" hidden="1">
            <a:extLst>
              <a:ext uri="{FF2B5EF4-FFF2-40B4-BE49-F238E27FC236}">
                <a16:creationId xmlns:a16="http://schemas.microsoft.com/office/drawing/2014/main" id="{71CFC7FE-2325-4CCD-AD3A-411D532360AF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9503152" y="4610100"/>
            <a:ext cx="0" cy="7694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44546A"/>
                </a:solidFill>
                <a:latin typeface="Calibri" panose="020F0502020204030204" pitchFamily="34" charset="0"/>
              </a:rPr>
              <a:t>Jan 23</a:t>
            </a:r>
          </a:p>
        </p:txBody>
      </p:sp>
      <p:sp>
        <p:nvSpPr>
          <p:cNvPr id="7281" name="OTLSHAPE_M_8e338ae35b70434d9bd5df779a3f0e41_Shape">
            <a:extLst>
              <a:ext uri="{FF2B5EF4-FFF2-40B4-BE49-F238E27FC236}">
                <a16:creationId xmlns:a16="http://schemas.microsoft.com/office/drawing/2014/main" id="{16682237-4342-4324-9704-BFBE26AA1F4C}"/>
              </a:ext>
            </a:extLst>
          </p:cNvPr>
          <p:cNvSpPr/>
          <p:nvPr>
            <p:custDataLst>
              <p:tags r:id="rId93"/>
            </p:custDataLst>
          </p:nvPr>
        </p:nvSpPr>
        <p:spPr>
          <a:xfrm>
            <a:off x="9433302" y="4432300"/>
            <a:ext cx="152400" cy="1778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2" name="OTLSHAPE_M_8bd58bc86bfb4b2fbfd8e38bcd626722_Title">
            <a:extLst>
              <a:ext uri="{FF2B5EF4-FFF2-40B4-BE49-F238E27FC236}">
                <a16:creationId xmlns:a16="http://schemas.microsoft.com/office/drawing/2014/main" id="{C54011B0-D742-423C-8947-9D1E7869B086}"/>
              </a:ext>
            </a:extLst>
          </p:cNvPr>
          <p:cNvSpPr txBox="1"/>
          <p:nvPr>
            <p:custDataLst>
              <p:tags r:id="rId94"/>
            </p:custDataLst>
          </p:nvPr>
        </p:nvSpPr>
        <p:spPr>
          <a:xfrm>
            <a:off x="10236849" y="4635500"/>
            <a:ext cx="635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>
                <a:solidFill>
                  <a:srgbClr val="000000"/>
                </a:solidFill>
                <a:latin typeface="Calibri" panose="020F0502020204030204" pitchFamily="34" charset="0"/>
              </a:rPr>
              <a:t>Deliver BIP</a:t>
            </a:r>
          </a:p>
        </p:txBody>
      </p:sp>
      <p:sp>
        <p:nvSpPr>
          <p:cNvPr id="7283" name="OTLSHAPE_M_8bd58bc86bfb4b2fbfd8e38bcd626722_Date" hidden="1">
            <a:extLst>
              <a:ext uri="{FF2B5EF4-FFF2-40B4-BE49-F238E27FC236}">
                <a16:creationId xmlns:a16="http://schemas.microsoft.com/office/drawing/2014/main" id="{88723982-EEBE-41DD-B8C7-932A9D1DFED7}"/>
              </a:ext>
            </a:extLst>
          </p:cNvPr>
          <p:cNvSpPr txBox="1"/>
          <p:nvPr>
            <p:custDataLst>
              <p:tags r:id="rId95"/>
            </p:custDataLst>
          </p:nvPr>
        </p:nvSpPr>
        <p:spPr>
          <a:xfrm>
            <a:off x="10553460" y="468630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7284" name="OTLSHAPE_M_8bd58bc86bfb4b2fbfd8e38bcd626722_Shape">
            <a:extLst>
              <a:ext uri="{FF2B5EF4-FFF2-40B4-BE49-F238E27FC236}">
                <a16:creationId xmlns:a16="http://schemas.microsoft.com/office/drawing/2014/main" id="{428718DA-AAE3-4101-AE78-AC2C580568B0}"/>
              </a:ext>
            </a:extLst>
          </p:cNvPr>
          <p:cNvSpPr/>
          <p:nvPr>
            <p:custDataLst>
              <p:tags r:id="rId96"/>
            </p:custDataLst>
          </p:nvPr>
        </p:nvSpPr>
        <p:spPr>
          <a:xfrm>
            <a:off x="10445510" y="4432300"/>
            <a:ext cx="228600" cy="2540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5" name="OTLSHAPE_T_ff474a5528de4448ba1f99d4bd153573_Shape">
            <a:extLst>
              <a:ext uri="{FF2B5EF4-FFF2-40B4-BE49-F238E27FC236}">
                <a16:creationId xmlns:a16="http://schemas.microsoft.com/office/drawing/2014/main" id="{1AC6BFA1-25EC-4C0D-9716-727959143560}"/>
              </a:ext>
            </a:extLst>
          </p:cNvPr>
          <p:cNvSpPr/>
          <p:nvPr>
            <p:custDataLst>
              <p:tags r:id="rId97"/>
            </p:custDataLst>
          </p:nvPr>
        </p:nvSpPr>
        <p:spPr>
          <a:xfrm>
            <a:off x="997635" y="2554563"/>
            <a:ext cx="2374900" cy="279400"/>
          </a:xfrm>
          <a:prstGeom prst="rect">
            <a:avLst/>
          </a:prstGeom>
          <a:solidFill>
            <a:srgbClr val="D5F3B7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6" name="OTLSHAPE_T_ff474a5528de4448ba1f99d4bd153573_ShapePercentage" hidden="1">
            <a:extLst>
              <a:ext uri="{FF2B5EF4-FFF2-40B4-BE49-F238E27FC236}">
                <a16:creationId xmlns:a16="http://schemas.microsoft.com/office/drawing/2014/main" id="{CC3FCDEB-0D27-426C-B898-8FBF0C375451}"/>
              </a:ext>
            </a:extLst>
          </p:cNvPr>
          <p:cNvSpPr/>
          <p:nvPr>
            <p:custDataLst>
              <p:tags r:id="rId98"/>
            </p:custDataLst>
          </p:nvPr>
        </p:nvSpPr>
        <p:spPr>
          <a:xfrm>
            <a:off x="997635" y="255456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7" name="OTLSHAPE_T_ff474a5528de4448ba1f99d4bd153573_Duration" hidden="1">
            <a:extLst>
              <a:ext uri="{FF2B5EF4-FFF2-40B4-BE49-F238E27FC236}">
                <a16:creationId xmlns:a16="http://schemas.microsoft.com/office/drawing/2014/main" id="{31B8964E-9D04-4E49-8FBC-F18E5BF1A5B2}"/>
              </a:ext>
            </a:extLst>
          </p:cNvPr>
          <p:cNvSpPr txBox="1"/>
          <p:nvPr>
            <p:custDataLst>
              <p:tags r:id="rId99"/>
            </p:custDataLst>
          </p:nvPr>
        </p:nvSpPr>
        <p:spPr>
          <a:xfrm>
            <a:off x="0" y="2554563"/>
            <a:ext cx="431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ED7D31"/>
                </a:solidFill>
                <a:latin typeface="Calibri" panose="020F0502020204030204" pitchFamily="34" charset="0"/>
              </a:rPr>
              <a:t>4.5 days</a:t>
            </a:r>
          </a:p>
        </p:txBody>
      </p:sp>
      <p:sp>
        <p:nvSpPr>
          <p:cNvPr id="7288" name="OTLSHAPE_T_ff474a5528de4448ba1f99d4bd153573_TextPercentage" hidden="1">
            <a:extLst>
              <a:ext uri="{FF2B5EF4-FFF2-40B4-BE49-F238E27FC236}">
                <a16:creationId xmlns:a16="http://schemas.microsoft.com/office/drawing/2014/main" id="{3B23B9E1-0922-407E-8D2B-02E50EF32660}"/>
              </a:ext>
            </a:extLst>
          </p:cNvPr>
          <p:cNvSpPr txBox="1"/>
          <p:nvPr>
            <p:custDataLst>
              <p:tags r:id="rId100"/>
            </p:custDataLst>
          </p:nvPr>
        </p:nvSpPr>
        <p:spPr>
          <a:xfrm>
            <a:off x="0" y="27095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7289" name="OTLSHAPE_T_ff474a5528de4448ba1f99d4bd153573_JoinedDate" hidden="1">
            <a:extLst>
              <a:ext uri="{FF2B5EF4-FFF2-40B4-BE49-F238E27FC236}">
                <a16:creationId xmlns:a16="http://schemas.microsoft.com/office/drawing/2014/main" id="{D81BC0D2-B39C-4116-B009-41E1B7887BB9}"/>
              </a:ext>
            </a:extLst>
          </p:cNvPr>
          <p:cNvSpPr txBox="1"/>
          <p:nvPr>
            <p:custDataLst>
              <p:tags r:id="rId101"/>
            </p:custDataLst>
          </p:nvPr>
        </p:nvSpPr>
        <p:spPr>
          <a:xfrm>
            <a:off x="0" y="2709587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rgbClr val="44546A"/>
                </a:solidFill>
                <a:latin typeface="Calibri" panose="020F0502020204030204" pitchFamily="34" charset="0"/>
              </a:rPr>
              <a:t>Jan 7 - Jan 11</a:t>
            </a:r>
          </a:p>
        </p:txBody>
      </p:sp>
      <p:sp>
        <p:nvSpPr>
          <p:cNvPr id="7290" name="OTLSHAPE_T_ff474a5528de4448ba1f99d4bd153573_StartDate" hidden="1">
            <a:extLst>
              <a:ext uri="{FF2B5EF4-FFF2-40B4-BE49-F238E27FC236}">
                <a16:creationId xmlns:a16="http://schemas.microsoft.com/office/drawing/2014/main" id="{D677D194-1B86-4A06-AB54-5BB0CD9667CA}"/>
              </a:ext>
            </a:extLst>
          </p:cNvPr>
          <p:cNvSpPr txBox="1"/>
          <p:nvPr>
            <p:custDataLst>
              <p:tags r:id="rId102"/>
            </p:custDataLst>
          </p:nvPr>
        </p:nvSpPr>
        <p:spPr>
          <a:xfrm>
            <a:off x="0" y="286461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7291" name="OTLSHAPE_T_ff474a5528de4448ba1f99d4bd153573_EndDate" hidden="1">
            <a:extLst>
              <a:ext uri="{FF2B5EF4-FFF2-40B4-BE49-F238E27FC236}">
                <a16:creationId xmlns:a16="http://schemas.microsoft.com/office/drawing/2014/main" id="{15E457C9-E5A8-4B4F-B1D6-5CC18BB1F41E}"/>
              </a:ext>
            </a:extLst>
          </p:cNvPr>
          <p:cNvSpPr txBox="1"/>
          <p:nvPr>
            <p:custDataLst>
              <p:tags r:id="rId103"/>
            </p:custDataLst>
          </p:nvPr>
        </p:nvSpPr>
        <p:spPr>
          <a:xfrm>
            <a:off x="0" y="286461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7292" name="OTLSHAPE_T_ff474a5528de4448ba1f99d4bd153573_Title">
            <a:extLst>
              <a:ext uri="{FF2B5EF4-FFF2-40B4-BE49-F238E27FC236}">
                <a16:creationId xmlns:a16="http://schemas.microsoft.com/office/drawing/2014/main" id="{1BC5A9F6-792E-44C4-9D94-76973107F50A}"/>
              </a:ext>
            </a:extLst>
          </p:cNvPr>
          <p:cNvSpPr txBox="1"/>
          <p:nvPr>
            <p:custDataLst>
              <p:tags r:id="rId104"/>
            </p:custDataLst>
          </p:nvPr>
        </p:nvSpPr>
        <p:spPr>
          <a:xfrm>
            <a:off x="1625532" y="2609003"/>
            <a:ext cx="1117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>
                <a:solidFill>
                  <a:srgbClr val="000000"/>
                </a:solidFill>
                <a:latin typeface="Calibri" panose="020F0502020204030204" pitchFamily="34" charset="0"/>
              </a:rPr>
              <a:t>POC Phase 0 (Prep)</a:t>
            </a:r>
          </a:p>
        </p:txBody>
      </p:sp>
      <p:sp>
        <p:nvSpPr>
          <p:cNvPr id="7293" name="OTLSHAPE_T_549849ee6ec64ab3a6c61d1aa9594f8d_Shape">
            <a:extLst>
              <a:ext uri="{FF2B5EF4-FFF2-40B4-BE49-F238E27FC236}">
                <a16:creationId xmlns:a16="http://schemas.microsoft.com/office/drawing/2014/main" id="{7493C77F-12FB-48A9-A918-24B1C298E892}"/>
              </a:ext>
            </a:extLst>
          </p:cNvPr>
          <p:cNvSpPr/>
          <p:nvPr>
            <p:custDataLst>
              <p:tags r:id="rId105"/>
            </p:custDataLst>
          </p:nvPr>
        </p:nvSpPr>
        <p:spPr>
          <a:xfrm>
            <a:off x="4673712" y="2554563"/>
            <a:ext cx="2374900" cy="279400"/>
          </a:xfrm>
          <a:prstGeom prst="rect">
            <a:avLst/>
          </a:prstGeom>
          <a:solidFill>
            <a:srgbClr val="B9E98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4" name="OTLSHAPE_T_549849ee6ec64ab3a6c61d1aa9594f8d_ShapePercentage" hidden="1">
            <a:extLst>
              <a:ext uri="{FF2B5EF4-FFF2-40B4-BE49-F238E27FC236}">
                <a16:creationId xmlns:a16="http://schemas.microsoft.com/office/drawing/2014/main" id="{012317AD-BCF2-430B-A901-587289B408FA}"/>
              </a:ext>
            </a:extLst>
          </p:cNvPr>
          <p:cNvSpPr/>
          <p:nvPr>
            <p:custDataLst>
              <p:tags r:id="rId106"/>
            </p:custDataLst>
          </p:nvPr>
        </p:nvSpPr>
        <p:spPr>
          <a:xfrm>
            <a:off x="4673712" y="255456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5" name="OTLSHAPE_T_549849ee6ec64ab3a6c61d1aa9594f8d_Duration" hidden="1">
            <a:extLst>
              <a:ext uri="{FF2B5EF4-FFF2-40B4-BE49-F238E27FC236}">
                <a16:creationId xmlns:a16="http://schemas.microsoft.com/office/drawing/2014/main" id="{7863305E-6D42-4518-B36E-04D141A96263}"/>
              </a:ext>
            </a:extLst>
          </p:cNvPr>
          <p:cNvSpPr txBox="1"/>
          <p:nvPr>
            <p:custDataLst>
              <p:tags r:id="rId107"/>
            </p:custDataLst>
          </p:nvPr>
        </p:nvSpPr>
        <p:spPr>
          <a:xfrm>
            <a:off x="0" y="2554563"/>
            <a:ext cx="431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ED7D31"/>
                </a:solidFill>
                <a:latin typeface="Calibri" panose="020F0502020204030204" pitchFamily="34" charset="0"/>
              </a:rPr>
              <a:t>4.5 days</a:t>
            </a:r>
          </a:p>
        </p:txBody>
      </p:sp>
      <p:sp>
        <p:nvSpPr>
          <p:cNvPr id="7296" name="OTLSHAPE_T_549849ee6ec64ab3a6c61d1aa9594f8d_TextPercentage" hidden="1">
            <a:extLst>
              <a:ext uri="{FF2B5EF4-FFF2-40B4-BE49-F238E27FC236}">
                <a16:creationId xmlns:a16="http://schemas.microsoft.com/office/drawing/2014/main" id="{1D967223-3F65-4BF7-8953-78BA219017E1}"/>
              </a:ext>
            </a:extLst>
          </p:cNvPr>
          <p:cNvSpPr txBox="1"/>
          <p:nvPr>
            <p:custDataLst>
              <p:tags r:id="rId108"/>
            </p:custDataLst>
          </p:nvPr>
        </p:nvSpPr>
        <p:spPr>
          <a:xfrm>
            <a:off x="0" y="27095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7297" name="OTLSHAPE_T_549849ee6ec64ab3a6c61d1aa9594f8d_JoinedDate" hidden="1">
            <a:extLst>
              <a:ext uri="{FF2B5EF4-FFF2-40B4-BE49-F238E27FC236}">
                <a16:creationId xmlns:a16="http://schemas.microsoft.com/office/drawing/2014/main" id="{FAFD1C83-6A31-47D8-A994-F1F2DBB529BC}"/>
              </a:ext>
            </a:extLst>
          </p:cNvPr>
          <p:cNvSpPr txBox="1"/>
          <p:nvPr>
            <p:custDataLst>
              <p:tags r:id="rId109"/>
            </p:custDataLst>
          </p:nvPr>
        </p:nvSpPr>
        <p:spPr>
          <a:xfrm>
            <a:off x="0" y="2709587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rgbClr val="44546A"/>
                </a:solidFill>
                <a:latin typeface="Calibri" panose="020F0502020204030204" pitchFamily="34" charset="0"/>
              </a:rPr>
              <a:t>Jan 14 - Jan 18</a:t>
            </a:r>
          </a:p>
        </p:txBody>
      </p:sp>
      <p:sp>
        <p:nvSpPr>
          <p:cNvPr id="7298" name="OTLSHAPE_T_549849ee6ec64ab3a6c61d1aa9594f8d_StartDate" hidden="1">
            <a:extLst>
              <a:ext uri="{FF2B5EF4-FFF2-40B4-BE49-F238E27FC236}">
                <a16:creationId xmlns:a16="http://schemas.microsoft.com/office/drawing/2014/main" id="{8BA956FD-00BD-417F-BCDA-A6CA373D2ED3}"/>
              </a:ext>
            </a:extLst>
          </p:cNvPr>
          <p:cNvSpPr txBox="1"/>
          <p:nvPr>
            <p:custDataLst>
              <p:tags r:id="rId110"/>
            </p:custDataLst>
          </p:nvPr>
        </p:nvSpPr>
        <p:spPr>
          <a:xfrm>
            <a:off x="0" y="286461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7299" name="OTLSHAPE_T_549849ee6ec64ab3a6c61d1aa9594f8d_EndDate" hidden="1">
            <a:extLst>
              <a:ext uri="{FF2B5EF4-FFF2-40B4-BE49-F238E27FC236}">
                <a16:creationId xmlns:a16="http://schemas.microsoft.com/office/drawing/2014/main" id="{1A87307E-C1C0-4C87-BAFC-831A39173067}"/>
              </a:ext>
            </a:extLst>
          </p:cNvPr>
          <p:cNvSpPr txBox="1"/>
          <p:nvPr>
            <p:custDataLst>
              <p:tags r:id="rId111"/>
            </p:custDataLst>
          </p:nvPr>
        </p:nvSpPr>
        <p:spPr>
          <a:xfrm>
            <a:off x="0" y="286461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7300" name="OTLSHAPE_T_549849ee6ec64ab3a6c61d1aa9594f8d_Title">
            <a:extLst>
              <a:ext uri="{FF2B5EF4-FFF2-40B4-BE49-F238E27FC236}">
                <a16:creationId xmlns:a16="http://schemas.microsoft.com/office/drawing/2014/main" id="{E5C97833-9805-465F-9821-ACD6CFC9F52F}"/>
              </a:ext>
            </a:extLst>
          </p:cNvPr>
          <p:cNvSpPr txBox="1"/>
          <p:nvPr>
            <p:custDataLst>
              <p:tags r:id="rId112"/>
            </p:custDataLst>
          </p:nvPr>
        </p:nvSpPr>
        <p:spPr>
          <a:xfrm>
            <a:off x="5223546" y="2609003"/>
            <a:ext cx="1270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>
                <a:solidFill>
                  <a:srgbClr val="000000"/>
                </a:solidFill>
                <a:latin typeface="Calibri" panose="020F0502020204030204" pitchFamily="34" charset="0"/>
              </a:rPr>
              <a:t>POC Phase 1 (Staging)</a:t>
            </a:r>
          </a:p>
        </p:txBody>
      </p:sp>
      <p:sp>
        <p:nvSpPr>
          <p:cNvPr id="7301" name="OTLSHAPE_T_f21fea473ecc4e83b47831c5bd807dc6_Shape">
            <a:extLst>
              <a:ext uri="{FF2B5EF4-FFF2-40B4-BE49-F238E27FC236}">
                <a16:creationId xmlns:a16="http://schemas.microsoft.com/office/drawing/2014/main" id="{4439E620-BFB6-458E-979A-20FDC1DAB849}"/>
              </a:ext>
            </a:extLst>
          </p:cNvPr>
          <p:cNvSpPr/>
          <p:nvPr>
            <p:custDataLst>
              <p:tags r:id="rId113"/>
            </p:custDataLst>
          </p:nvPr>
        </p:nvSpPr>
        <p:spPr>
          <a:xfrm>
            <a:off x="8349788" y="2554563"/>
            <a:ext cx="1841500" cy="279400"/>
          </a:xfrm>
          <a:prstGeom prst="rect">
            <a:avLst/>
          </a:prstGeom>
          <a:solidFill>
            <a:srgbClr val="9DD66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2" name="OTLSHAPE_T_f21fea473ecc4e83b47831c5bd807dc6_ShapePercentage" hidden="1">
            <a:extLst>
              <a:ext uri="{FF2B5EF4-FFF2-40B4-BE49-F238E27FC236}">
                <a16:creationId xmlns:a16="http://schemas.microsoft.com/office/drawing/2014/main" id="{A0E680D6-0BB0-4087-9D36-67FCBEECB99F}"/>
              </a:ext>
            </a:extLst>
          </p:cNvPr>
          <p:cNvSpPr/>
          <p:nvPr>
            <p:custDataLst>
              <p:tags r:id="rId114"/>
            </p:custDataLst>
          </p:nvPr>
        </p:nvSpPr>
        <p:spPr>
          <a:xfrm>
            <a:off x="8349788" y="2554563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3" name="OTLSHAPE_T_f21fea473ecc4e83b47831c5bd807dc6_Duration" hidden="1">
            <a:extLst>
              <a:ext uri="{FF2B5EF4-FFF2-40B4-BE49-F238E27FC236}">
                <a16:creationId xmlns:a16="http://schemas.microsoft.com/office/drawing/2014/main" id="{893C8DB5-4551-43A4-849F-2BB7F137B902}"/>
              </a:ext>
            </a:extLst>
          </p:cNvPr>
          <p:cNvSpPr txBox="1"/>
          <p:nvPr>
            <p:custDataLst>
              <p:tags r:id="rId115"/>
            </p:custDataLst>
          </p:nvPr>
        </p:nvSpPr>
        <p:spPr>
          <a:xfrm>
            <a:off x="0" y="2554563"/>
            <a:ext cx="431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ED7D31"/>
                </a:solidFill>
                <a:latin typeface="Calibri" panose="020F0502020204030204" pitchFamily="34" charset="0"/>
              </a:rPr>
              <a:t>3.5 days</a:t>
            </a:r>
          </a:p>
        </p:txBody>
      </p:sp>
      <p:sp>
        <p:nvSpPr>
          <p:cNvPr id="7304" name="OTLSHAPE_T_f21fea473ecc4e83b47831c5bd807dc6_TextPercentage" hidden="1">
            <a:extLst>
              <a:ext uri="{FF2B5EF4-FFF2-40B4-BE49-F238E27FC236}">
                <a16:creationId xmlns:a16="http://schemas.microsoft.com/office/drawing/2014/main" id="{3B76FF08-CBF6-49A1-AA75-DC58322AA040}"/>
              </a:ext>
            </a:extLst>
          </p:cNvPr>
          <p:cNvSpPr txBox="1"/>
          <p:nvPr>
            <p:custDataLst>
              <p:tags r:id="rId116"/>
            </p:custDataLst>
          </p:nvPr>
        </p:nvSpPr>
        <p:spPr>
          <a:xfrm>
            <a:off x="0" y="27095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7305" name="OTLSHAPE_T_f21fea473ecc4e83b47831c5bd807dc6_JoinedDate" hidden="1">
            <a:extLst>
              <a:ext uri="{FF2B5EF4-FFF2-40B4-BE49-F238E27FC236}">
                <a16:creationId xmlns:a16="http://schemas.microsoft.com/office/drawing/2014/main" id="{E8BE5F93-B125-4275-B746-2E2969335E09}"/>
              </a:ext>
            </a:extLst>
          </p:cNvPr>
          <p:cNvSpPr txBox="1"/>
          <p:nvPr>
            <p:custDataLst>
              <p:tags r:id="rId117"/>
            </p:custDataLst>
          </p:nvPr>
        </p:nvSpPr>
        <p:spPr>
          <a:xfrm>
            <a:off x="0" y="2709587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rgbClr val="44546A"/>
                </a:solidFill>
                <a:latin typeface="Calibri" panose="020F0502020204030204" pitchFamily="34" charset="0"/>
              </a:rPr>
              <a:t>Jan 21 - Jan 24</a:t>
            </a:r>
          </a:p>
        </p:txBody>
      </p:sp>
      <p:sp>
        <p:nvSpPr>
          <p:cNvPr id="7306" name="OTLSHAPE_T_f21fea473ecc4e83b47831c5bd807dc6_StartDate" hidden="1">
            <a:extLst>
              <a:ext uri="{FF2B5EF4-FFF2-40B4-BE49-F238E27FC236}">
                <a16:creationId xmlns:a16="http://schemas.microsoft.com/office/drawing/2014/main" id="{B853C97E-0F0D-4E4E-BF50-0A4D23CEB362}"/>
              </a:ext>
            </a:extLst>
          </p:cNvPr>
          <p:cNvSpPr txBox="1"/>
          <p:nvPr>
            <p:custDataLst>
              <p:tags r:id="rId118"/>
            </p:custDataLst>
          </p:nvPr>
        </p:nvSpPr>
        <p:spPr>
          <a:xfrm>
            <a:off x="0" y="286461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7307" name="OTLSHAPE_T_f21fea473ecc4e83b47831c5bd807dc6_EndDate" hidden="1">
            <a:extLst>
              <a:ext uri="{FF2B5EF4-FFF2-40B4-BE49-F238E27FC236}">
                <a16:creationId xmlns:a16="http://schemas.microsoft.com/office/drawing/2014/main" id="{470F44D6-EBE9-4A2C-91B8-A12E14D9C6F9}"/>
              </a:ext>
            </a:extLst>
          </p:cNvPr>
          <p:cNvSpPr txBox="1"/>
          <p:nvPr>
            <p:custDataLst>
              <p:tags r:id="rId119"/>
            </p:custDataLst>
          </p:nvPr>
        </p:nvSpPr>
        <p:spPr>
          <a:xfrm>
            <a:off x="0" y="286461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7308" name="OTLSHAPE_T_f21fea473ecc4e83b47831c5bd807dc6_Title">
            <a:extLst>
              <a:ext uri="{FF2B5EF4-FFF2-40B4-BE49-F238E27FC236}">
                <a16:creationId xmlns:a16="http://schemas.microsoft.com/office/drawing/2014/main" id="{21FF06C2-15DB-48A7-9D42-663F5E352234}"/>
              </a:ext>
            </a:extLst>
          </p:cNvPr>
          <p:cNvSpPr txBox="1"/>
          <p:nvPr>
            <p:custDataLst>
              <p:tags r:id="rId120"/>
            </p:custDataLst>
          </p:nvPr>
        </p:nvSpPr>
        <p:spPr>
          <a:xfrm>
            <a:off x="8712780" y="2609003"/>
            <a:ext cx="1117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>
                <a:solidFill>
                  <a:srgbClr val="000000"/>
                </a:solidFill>
                <a:latin typeface="Calibri" panose="020F0502020204030204" pitchFamily="34" charset="0"/>
              </a:rPr>
              <a:t>POC Phase 2 (Prod)</a:t>
            </a:r>
          </a:p>
        </p:txBody>
      </p:sp>
      <p:sp>
        <p:nvSpPr>
          <p:cNvPr id="7309" name="OTLSHAPE_T_6e968178cdb04e18bb3b4bda0f31a91d_Shape">
            <a:extLst>
              <a:ext uri="{FF2B5EF4-FFF2-40B4-BE49-F238E27FC236}">
                <a16:creationId xmlns:a16="http://schemas.microsoft.com/office/drawing/2014/main" id="{A62DB43C-FE6D-470B-8745-D2DD7787D963}"/>
              </a:ext>
            </a:extLst>
          </p:cNvPr>
          <p:cNvSpPr/>
          <p:nvPr>
            <p:custDataLst>
              <p:tags r:id="rId121"/>
            </p:custDataLst>
          </p:nvPr>
        </p:nvSpPr>
        <p:spPr>
          <a:xfrm>
            <a:off x="4717474" y="2897463"/>
            <a:ext cx="5435600" cy="279400"/>
          </a:xfrm>
          <a:prstGeom prst="roundRect">
            <a:avLst>
              <a:gd name="adj" fmla="val 10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0" name="OTLSHAPE_T_6e968178cdb04e18bb3b4bda0f31a91d_ShapePercentage" hidden="1">
            <a:extLst>
              <a:ext uri="{FF2B5EF4-FFF2-40B4-BE49-F238E27FC236}">
                <a16:creationId xmlns:a16="http://schemas.microsoft.com/office/drawing/2014/main" id="{86E40E05-1E67-448E-9FD0-5154189208C3}"/>
              </a:ext>
            </a:extLst>
          </p:cNvPr>
          <p:cNvSpPr/>
          <p:nvPr>
            <p:custDataLst>
              <p:tags r:id="rId122"/>
            </p:custDataLst>
          </p:nvPr>
        </p:nvSpPr>
        <p:spPr>
          <a:xfrm>
            <a:off x="4717474" y="2897463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1" name="OTLSHAPE_T_6e968178cdb04e18bb3b4bda0f31a91d_Duration" hidden="1">
            <a:extLst>
              <a:ext uri="{FF2B5EF4-FFF2-40B4-BE49-F238E27FC236}">
                <a16:creationId xmlns:a16="http://schemas.microsoft.com/office/drawing/2014/main" id="{C6C7DA8B-5630-4CFB-80DD-8AD44E7D706E}"/>
              </a:ext>
            </a:extLst>
          </p:cNvPr>
          <p:cNvSpPr txBox="1"/>
          <p:nvPr>
            <p:custDataLst>
              <p:tags r:id="rId123"/>
            </p:custDataLst>
          </p:nvPr>
        </p:nvSpPr>
        <p:spPr>
          <a:xfrm>
            <a:off x="0" y="2897463"/>
            <a:ext cx="431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ED7D31"/>
                </a:solidFill>
                <a:latin typeface="Calibri" panose="020F0502020204030204" pitchFamily="34" charset="0"/>
              </a:rPr>
              <a:t>8.3 days</a:t>
            </a:r>
          </a:p>
        </p:txBody>
      </p:sp>
      <p:sp>
        <p:nvSpPr>
          <p:cNvPr id="7312" name="OTLSHAPE_T_6e968178cdb04e18bb3b4bda0f31a91d_TextPercentage" hidden="1">
            <a:extLst>
              <a:ext uri="{FF2B5EF4-FFF2-40B4-BE49-F238E27FC236}">
                <a16:creationId xmlns:a16="http://schemas.microsoft.com/office/drawing/2014/main" id="{49CF72D9-8B39-4B00-89BC-35BB0E1AE87C}"/>
              </a:ext>
            </a:extLst>
          </p:cNvPr>
          <p:cNvSpPr txBox="1"/>
          <p:nvPr>
            <p:custDataLst>
              <p:tags r:id="rId124"/>
            </p:custDataLst>
          </p:nvPr>
        </p:nvSpPr>
        <p:spPr>
          <a:xfrm>
            <a:off x="0" y="3052487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7313" name="OTLSHAPE_T_6e968178cdb04e18bb3b4bda0f31a91d_JoinedDate" hidden="1">
            <a:extLst>
              <a:ext uri="{FF2B5EF4-FFF2-40B4-BE49-F238E27FC236}">
                <a16:creationId xmlns:a16="http://schemas.microsoft.com/office/drawing/2014/main" id="{3708B289-1083-4484-990A-C745B289E9D1}"/>
              </a:ext>
            </a:extLst>
          </p:cNvPr>
          <p:cNvSpPr txBox="1"/>
          <p:nvPr>
            <p:custDataLst>
              <p:tags r:id="rId125"/>
            </p:custDataLst>
          </p:nvPr>
        </p:nvSpPr>
        <p:spPr>
          <a:xfrm>
            <a:off x="0" y="3052487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rgbClr val="44546A"/>
                </a:solidFill>
                <a:latin typeface="Calibri" panose="020F0502020204030204" pitchFamily="34" charset="0"/>
              </a:rPr>
              <a:t>Jan 14 - Jan 24</a:t>
            </a:r>
          </a:p>
        </p:txBody>
      </p:sp>
      <p:sp>
        <p:nvSpPr>
          <p:cNvPr id="7314" name="OTLSHAPE_T_6e968178cdb04e18bb3b4bda0f31a91d_StartDate" hidden="1">
            <a:extLst>
              <a:ext uri="{FF2B5EF4-FFF2-40B4-BE49-F238E27FC236}">
                <a16:creationId xmlns:a16="http://schemas.microsoft.com/office/drawing/2014/main" id="{44E12FFA-5F9A-4FAA-9C1F-35058E90F0AC}"/>
              </a:ext>
            </a:extLst>
          </p:cNvPr>
          <p:cNvSpPr txBox="1"/>
          <p:nvPr>
            <p:custDataLst>
              <p:tags r:id="rId126"/>
            </p:custDataLst>
          </p:nvPr>
        </p:nvSpPr>
        <p:spPr>
          <a:xfrm>
            <a:off x="0" y="320751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7315" name="OTLSHAPE_T_6e968178cdb04e18bb3b4bda0f31a91d_EndDate" hidden="1">
            <a:extLst>
              <a:ext uri="{FF2B5EF4-FFF2-40B4-BE49-F238E27FC236}">
                <a16:creationId xmlns:a16="http://schemas.microsoft.com/office/drawing/2014/main" id="{094A8E00-3A23-474F-BE22-1930CE9375F8}"/>
              </a:ext>
            </a:extLst>
          </p:cNvPr>
          <p:cNvSpPr txBox="1"/>
          <p:nvPr>
            <p:custDataLst>
              <p:tags r:id="rId127"/>
            </p:custDataLst>
          </p:nvPr>
        </p:nvSpPr>
        <p:spPr>
          <a:xfrm>
            <a:off x="0" y="3207512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7316" name="OTLSHAPE_T_6e968178cdb04e18bb3b4bda0f31a91d_Title">
            <a:extLst>
              <a:ext uri="{FF2B5EF4-FFF2-40B4-BE49-F238E27FC236}">
                <a16:creationId xmlns:a16="http://schemas.microsoft.com/office/drawing/2014/main" id="{F133B416-0ED5-4A18-A659-4344730A1127}"/>
              </a:ext>
            </a:extLst>
          </p:cNvPr>
          <p:cNvSpPr txBox="1"/>
          <p:nvPr>
            <p:custDataLst>
              <p:tags r:id="rId128"/>
            </p:custDataLst>
          </p:nvPr>
        </p:nvSpPr>
        <p:spPr>
          <a:xfrm>
            <a:off x="6565454" y="2951903"/>
            <a:ext cx="1739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US" sz="1100" b="1" spc="-4">
                <a:solidFill>
                  <a:srgbClr val="000000"/>
                </a:solidFill>
                <a:latin typeface="Calibri" panose="020F0502020204030204" pitchFamily="34" charset="0"/>
              </a:rPr>
              <a:t>Prove the solution meets reqs</a:t>
            </a:r>
          </a:p>
        </p:txBody>
      </p:sp>
      <p:sp>
        <p:nvSpPr>
          <p:cNvPr id="7317" name="OTLSHAPE_T_22e7d7ea3b634f9196f8b73ef35d1858_Shape">
            <a:extLst>
              <a:ext uri="{FF2B5EF4-FFF2-40B4-BE49-F238E27FC236}">
                <a16:creationId xmlns:a16="http://schemas.microsoft.com/office/drawing/2014/main" id="{D5C84BFF-0B26-415B-AED2-132C0022668B}"/>
              </a:ext>
            </a:extLst>
          </p:cNvPr>
          <p:cNvSpPr/>
          <p:nvPr>
            <p:custDataLst>
              <p:tags r:id="rId129"/>
            </p:custDataLst>
          </p:nvPr>
        </p:nvSpPr>
        <p:spPr>
          <a:xfrm>
            <a:off x="2616859" y="5640145"/>
            <a:ext cx="6477000" cy="279400"/>
          </a:xfrm>
          <a:prstGeom prst="roundRect">
            <a:avLst>
              <a:gd name="adj" fmla="val 100000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8" name="OTLSHAPE_T_22e7d7ea3b634f9196f8b73ef35d1858_ShapePercentage" hidden="1">
            <a:extLst>
              <a:ext uri="{FF2B5EF4-FFF2-40B4-BE49-F238E27FC236}">
                <a16:creationId xmlns:a16="http://schemas.microsoft.com/office/drawing/2014/main" id="{8849D6C6-D88A-4C48-BDD5-5CA479B8678A}"/>
              </a:ext>
            </a:extLst>
          </p:cNvPr>
          <p:cNvSpPr/>
          <p:nvPr>
            <p:custDataLst>
              <p:tags r:id="rId130"/>
            </p:custDataLst>
          </p:nvPr>
        </p:nvSpPr>
        <p:spPr>
          <a:xfrm>
            <a:off x="2616859" y="6260931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9" name="OTLSHAPE_T_22e7d7ea3b634f9196f8b73ef35d1858_Duration" hidden="1">
            <a:extLst>
              <a:ext uri="{FF2B5EF4-FFF2-40B4-BE49-F238E27FC236}">
                <a16:creationId xmlns:a16="http://schemas.microsoft.com/office/drawing/2014/main" id="{49BF05C2-38D4-4088-B3AF-FFDE1E00C136}"/>
              </a:ext>
            </a:extLst>
          </p:cNvPr>
          <p:cNvSpPr txBox="1"/>
          <p:nvPr>
            <p:custDataLst>
              <p:tags r:id="rId131"/>
            </p:custDataLst>
          </p:nvPr>
        </p:nvSpPr>
        <p:spPr>
          <a:xfrm>
            <a:off x="0" y="6260931"/>
            <a:ext cx="431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000">
                <a:solidFill>
                  <a:srgbClr val="ED7D31"/>
                </a:solidFill>
                <a:latin typeface="Calibri" panose="020F0502020204030204" pitchFamily="34" charset="0"/>
              </a:rPr>
              <a:t>8.3 days</a:t>
            </a:r>
          </a:p>
        </p:txBody>
      </p:sp>
      <p:sp>
        <p:nvSpPr>
          <p:cNvPr id="7320" name="OTLSHAPE_T_22e7d7ea3b634f9196f8b73ef35d1858_TextPercentage" hidden="1">
            <a:extLst>
              <a:ext uri="{FF2B5EF4-FFF2-40B4-BE49-F238E27FC236}">
                <a16:creationId xmlns:a16="http://schemas.microsoft.com/office/drawing/2014/main" id="{66932D90-B53A-40B5-85E6-25C4D417AE4E}"/>
              </a:ext>
            </a:extLst>
          </p:cNvPr>
          <p:cNvSpPr txBox="1"/>
          <p:nvPr>
            <p:custDataLst>
              <p:tags r:id="rId132"/>
            </p:custDataLst>
          </p:nvPr>
        </p:nvSpPr>
        <p:spPr>
          <a:xfrm>
            <a:off x="0" y="641595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ED7D31"/>
              </a:solidFill>
              <a:latin typeface="Calibri" panose="020F0502020204030204" pitchFamily="34" charset="0"/>
            </a:endParaRPr>
          </a:p>
        </p:txBody>
      </p:sp>
      <p:sp>
        <p:nvSpPr>
          <p:cNvPr id="7321" name="OTLSHAPE_T_22e7d7ea3b634f9196f8b73ef35d1858_JoinedDate" hidden="1">
            <a:extLst>
              <a:ext uri="{FF2B5EF4-FFF2-40B4-BE49-F238E27FC236}">
                <a16:creationId xmlns:a16="http://schemas.microsoft.com/office/drawing/2014/main" id="{4772A998-B30E-4D67-BB13-E8D3F41A3932}"/>
              </a:ext>
            </a:extLst>
          </p:cNvPr>
          <p:cNvSpPr txBox="1"/>
          <p:nvPr>
            <p:custDataLst>
              <p:tags r:id="rId133"/>
            </p:custDataLst>
          </p:nvPr>
        </p:nvSpPr>
        <p:spPr>
          <a:xfrm>
            <a:off x="0" y="6415955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1000">
                <a:solidFill>
                  <a:srgbClr val="44546A"/>
                </a:solidFill>
                <a:latin typeface="Calibri" panose="020F0502020204030204" pitchFamily="34" charset="0"/>
              </a:rPr>
              <a:t>Jan 10 - Jan 22</a:t>
            </a:r>
          </a:p>
        </p:txBody>
      </p:sp>
      <p:sp>
        <p:nvSpPr>
          <p:cNvPr id="7322" name="OTLSHAPE_T_22e7d7ea3b634f9196f8b73ef35d1858_StartDate" hidden="1">
            <a:extLst>
              <a:ext uri="{FF2B5EF4-FFF2-40B4-BE49-F238E27FC236}">
                <a16:creationId xmlns:a16="http://schemas.microsoft.com/office/drawing/2014/main" id="{7C092496-B1B3-4377-87B6-49B298CFBEB6}"/>
              </a:ext>
            </a:extLst>
          </p:cNvPr>
          <p:cNvSpPr txBox="1"/>
          <p:nvPr>
            <p:custDataLst>
              <p:tags r:id="rId134"/>
            </p:custDataLst>
          </p:nvPr>
        </p:nvSpPr>
        <p:spPr>
          <a:xfrm>
            <a:off x="0" y="6570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7323" name="OTLSHAPE_T_22e7d7ea3b634f9196f8b73ef35d1858_EndDate" hidden="1">
            <a:extLst>
              <a:ext uri="{FF2B5EF4-FFF2-40B4-BE49-F238E27FC236}">
                <a16:creationId xmlns:a16="http://schemas.microsoft.com/office/drawing/2014/main" id="{C5E41F03-B1B8-4424-90C7-477D1CB46440}"/>
              </a:ext>
            </a:extLst>
          </p:cNvPr>
          <p:cNvSpPr txBox="1"/>
          <p:nvPr>
            <p:custDataLst>
              <p:tags r:id="rId135"/>
            </p:custDataLst>
          </p:nvPr>
        </p:nvSpPr>
        <p:spPr>
          <a:xfrm>
            <a:off x="0" y="657098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US" sz="1000">
              <a:solidFill>
                <a:srgbClr val="44546A"/>
              </a:solidFill>
              <a:latin typeface="Calibri" panose="020F0502020204030204" pitchFamily="34" charset="0"/>
            </a:endParaRPr>
          </a:p>
        </p:txBody>
      </p:sp>
      <p:sp>
        <p:nvSpPr>
          <p:cNvPr id="7324" name="OTLSHAPE_T_22e7d7ea3b634f9196f8b73ef35d1858_Title">
            <a:extLst>
              <a:ext uri="{FF2B5EF4-FFF2-40B4-BE49-F238E27FC236}">
                <a16:creationId xmlns:a16="http://schemas.microsoft.com/office/drawing/2014/main" id="{5D6A393A-D775-4C31-BB2E-73C748E2AFF1}"/>
              </a:ext>
            </a:extLst>
          </p:cNvPr>
          <p:cNvSpPr txBox="1"/>
          <p:nvPr>
            <p:custDataLst>
              <p:tags r:id="rId136"/>
            </p:custDataLst>
          </p:nvPr>
        </p:nvSpPr>
        <p:spPr>
          <a:xfrm>
            <a:off x="4883567" y="5694585"/>
            <a:ext cx="1955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4">
                <a:solidFill>
                  <a:srgbClr val="000000"/>
                </a:solidFill>
                <a:latin typeface="Calibri" panose="020F0502020204030204" pitchFamily="34" charset="0"/>
              </a:rPr>
              <a:t>Develop the business justification</a:t>
            </a:r>
          </a:p>
        </p:txBody>
      </p:sp>
      <p:sp>
        <p:nvSpPr>
          <p:cNvPr id="146" name="OTLSHAPE_M_929cd6dc0b6c4faa895c9626c4d1e53f_Title">
            <a:extLst>
              <a:ext uri="{FF2B5EF4-FFF2-40B4-BE49-F238E27FC236}">
                <a16:creationId xmlns:a16="http://schemas.microsoft.com/office/drawing/2014/main" id="{83563F63-074B-F64F-9A28-F4CA709F5796}"/>
              </a:ext>
            </a:extLst>
          </p:cNvPr>
          <p:cNvSpPr txBox="1"/>
          <p:nvPr>
            <p:custDataLst>
              <p:tags r:id="rId137"/>
            </p:custDataLst>
          </p:nvPr>
        </p:nvSpPr>
        <p:spPr>
          <a:xfrm>
            <a:off x="6507443" y="4635500"/>
            <a:ext cx="671691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6" dirty="0">
                <a:solidFill>
                  <a:srgbClr val="000000"/>
                </a:solidFill>
                <a:latin typeface="Calibri" panose="020F0502020204030204" pitchFamily="34" charset="0"/>
              </a:rPr>
              <a:t>Identify BIP Audience</a:t>
            </a:r>
          </a:p>
        </p:txBody>
      </p:sp>
      <p:sp>
        <p:nvSpPr>
          <p:cNvPr id="147" name="OTLSHAPE_M_929cd6dc0b6c4faa895c9626c4d1e53f_Shape">
            <a:extLst>
              <a:ext uri="{FF2B5EF4-FFF2-40B4-BE49-F238E27FC236}">
                <a16:creationId xmlns:a16="http://schemas.microsoft.com/office/drawing/2014/main" id="{4CBE34BF-8FAC-E840-ABA8-05EA95784EC3}"/>
              </a:ext>
            </a:extLst>
          </p:cNvPr>
          <p:cNvSpPr/>
          <p:nvPr>
            <p:custDataLst>
              <p:tags r:id="rId138"/>
            </p:custDataLst>
          </p:nvPr>
        </p:nvSpPr>
        <p:spPr>
          <a:xfrm>
            <a:off x="6766076" y="4432300"/>
            <a:ext cx="152400" cy="177800"/>
          </a:xfrm>
          <a:prstGeom prst="triangl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0" name="OTLSHAPE_M_a6d5747545a245cd88d884b53427df51_Title">
            <a:extLst>
              <a:ext uri="{FF2B5EF4-FFF2-40B4-BE49-F238E27FC236}">
                <a16:creationId xmlns:a16="http://schemas.microsoft.com/office/drawing/2014/main" id="{BAC1D812-7B16-4A49-B02A-C9C8BF4FCCE9}"/>
              </a:ext>
            </a:extLst>
          </p:cNvPr>
          <p:cNvSpPr txBox="1"/>
          <p:nvPr>
            <p:custDataLst>
              <p:tags r:id="rId139"/>
            </p:custDataLst>
          </p:nvPr>
        </p:nvSpPr>
        <p:spPr>
          <a:xfrm>
            <a:off x="4439810" y="3652181"/>
            <a:ext cx="546100" cy="17051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10" dirty="0">
                <a:solidFill>
                  <a:srgbClr val="000000"/>
                </a:solidFill>
                <a:latin typeface="Calibri" panose="020F0502020204030204" pitchFamily="34" charset="0"/>
              </a:rPr>
              <a:t>POC start</a:t>
            </a:r>
          </a:p>
        </p:txBody>
      </p:sp>
      <p:sp>
        <p:nvSpPr>
          <p:cNvPr id="7243" name="OTLSHAPE_M_4b22561017254eb486ba90fd1244f91a_Title">
            <a:extLst>
              <a:ext uri="{FF2B5EF4-FFF2-40B4-BE49-F238E27FC236}">
                <a16:creationId xmlns:a16="http://schemas.microsoft.com/office/drawing/2014/main" id="{4184AB3C-2552-4E4C-AED7-880BB13456EC}"/>
              </a:ext>
            </a:extLst>
          </p:cNvPr>
          <p:cNvSpPr txBox="1"/>
          <p:nvPr>
            <p:custDataLst>
              <p:tags r:id="rId140"/>
            </p:custDataLst>
          </p:nvPr>
        </p:nvSpPr>
        <p:spPr>
          <a:xfrm>
            <a:off x="4604667" y="3271174"/>
            <a:ext cx="673100" cy="17051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US" sz="1100" b="1" spc="-8" dirty="0">
                <a:solidFill>
                  <a:srgbClr val="000000"/>
                </a:solidFill>
                <a:latin typeface="Calibri" panose="020F0502020204030204" pitchFamily="34" charset="0"/>
              </a:rPr>
              <a:t>Email day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5456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1795C-736D-4D6C-9E89-31EBD835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- POC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B62D7-6B75-43B2-8125-7FA389180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20305"/>
            <a:ext cx="5013256" cy="4652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Bernina Sans" pitchFamily="50" charset="0"/>
              </a:rPr>
              <a:t>SE tasks</a:t>
            </a:r>
          </a:p>
          <a:p>
            <a:r>
              <a:rPr lang="en-US" dirty="0"/>
              <a:t>Lead technical prep call.</a:t>
            </a:r>
          </a:p>
          <a:p>
            <a:r>
              <a:rPr lang="en-US" dirty="0"/>
              <a:t>Guide the Dynatrace install.</a:t>
            </a:r>
          </a:p>
          <a:p>
            <a:pPr lvl="1"/>
            <a:r>
              <a:rPr lang="en-US" dirty="0"/>
              <a:t>Let the customer do the install themselves. The SE should only provide the guidance.</a:t>
            </a:r>
          </a:p>
          <a:p>
            <a:r>
              <a:rPr lang="en-US" dirty="0"/>
              <a:t>Prove the solution vs. the requirements.</a:t>
            </a:r>
          </a:p>
          <a:p>
            <a:r>
              <a:rPr lang="en-US" dirty="0"/>
              <a:t>Send POC progress emails (day 1, day 2, week 2). </a:t>
            </a:r>
          </a:p>
          <a:p>
            <a:pPr lvl="1"/>
            <a:r>
              <a:rPr lang="en-US" dirty="0"/>
              <a:t>Blast out the emails so they go viral across the organization (rep provides addresses).</a:t>
            </a:r>
          </a:p>
          <a:p>
            <a:r>
              <a:rPr lang="en-US" dirty="0"/>
              <a:t>Mid-point live demo</a:t>
            </a:r>
          </a:p>
          <a:p>
            <a:r>
              <a:rPr lang="en-US" dirty="0"/>
              <a:t>Build technical wrap up presentation (this is not a BIP).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E0ECB-9DBB-4E3A-BCD7-C1ED7F822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0544" y="1420305"/>
            <a:ext cx="5219485" cy="51973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latin typeface="Bernina Sans" pitchFamily="50" charset="0"/>
              </a:rPr>
              <a:t>Sales rep tasks</a:t>
            </a:r>
          </a:p>
          <a:p>
            <a:r>
              <a:rPr lang="en-US" sz="1200" dirty="0"/>
              <a:t>Shape the requirements, building ROI and controlling the timeline from the start. </a:t>
            </a:r>
          </a:p>
          <a:p>
            <a:r>
              <a:rPr lang="en-US" sz="1200" dirty="0"/>
              <a:t>Set expectations. </a:t>
            </a:r>
          </a:p>
          <a:p>
            <a:pPr lvl="1"/>
            <a:r>
              <a:rPr lang="en-US" sz="1200" dirty="0"/>
              <a:t>AppD will promote being hands-on and on-site for weeks as a positive thing. </a:t>
            </a:r>
          </a:p>
          <a:p>
            <a:pPr lvl="1"/>
            <a:r>
              <a:rPr lang="en-US" sz="1200" dirty="0"/>
              <a:t>Our expectation is that YOU (the customer) will want to experience the solution yourself.</a:t>
            </a:r>
          </a:p>
          <a:p>
            <a:r>
              <a:rPr lang="en-US" sz="1200" dirty="0"/>
              <a:t>Gather and document the mutually agreed POC success criteria.</a:t>
            </a:r>
          </a:p>
          <a:p>
            <a:r>
              <a:rPr lang="en-US" sz="1200" dirty="0"/>
              <a:t>Make sure services is engaged and aware of the customer objectives.</a:t>
            </a:r>
          </a:p>
          <a:p>
            <a:r>
              <a:rPr lang="en-US" sz="1200" dirty="0"/>
              <a:t>Get security review/approval scheduled (if needed for prod install)</a:t>
            </a:r>
          </a:p>
          <a:p>
            <a:r>
              <a:rPr lang="en-US" sz="1200" dirty="0"/>
              <a:t>Build the business justification</a:t>
            </a:r>
          </a:p>
          <a:p>
            <a:r>
              <a:rPr lang="en-US" sz="1200" dirty="0"/>
              <a:t>Build the BIP.</a:t>
            </a:r>
          </a:p>
          <a:p>
            <a:r>
              <a:rPr lang="en-US" sz="1200" dirty="0"/>
              <a:t>Have an </a:t>
            </a:r>
            <a:r>
              <a:rPr lang="en-US" sz="1200" b="1" dirty="0">
                <a:latin typeface="Bernina Sans" pitchFamily="50" charset="0"/>
              </a:rPr>
              <a:t>internal BIP review </a:t>
            </a:r>
            <a:r>
              <a:rPr lang="en-US" sz="1200" dirty="0"/>
              <a:t>session with RD, SE, SE manager, Ryan, etc. to collaborate on making any improvements to the BIP.</a:t>
            </a:r>
          </a:p>
        </p:txBody>
      </p:sp>
    </p:spTree>
    <p:extLst>
      <p:ext uri="{BB962C8B-B14F-4D97-AF65-F5344CB8AC3E}">
        <p14:creationId xmlns:p14="http://schemas.microsoft.com/office/powerpoint/2010/main" val="1766233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35" name="OTLSHAPE_T_6e968178cdb04e18bb3b4bda0f31a91d_RightVerticalConnector2">
            <a:extLst>
              <a:ext uri="{FF2B5EF4-FFF2-40B4-BE49-F238E27FC236}">
                <a16:creationId xmlns:a16="http://schemas.microsoft.com/office/drawing/2014/main" id="{AB60BDB2-D8F6-44DD-9899-4F083FC6F194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0429573" y="4152900"/>
            <a:ext cx="0" cy="1298956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3" name="OTLSHAPE_T_6e968178cdb04e18bb3b4bda0f31a91d_LeftVerticalConnector1">
            <a:extLst>
              <a:ext uri="{FF2B5EF4-FFF2-40B4-BE49-F238E27FC236}">
                <a16:creationId xmlns:a16="http://schemas.microsoft.com/office/drawing/2014/main" id="{F4B91C68-0A5F-40E8-AC90-DA1D5BB0E55D}"/>
              </a:ext>
            </a:extLst>
          </p:cNvPr>
          <p:cNvCxnSpPr/>
          <p:nvPr>
            <p:custDataLst>
              <p:tags r:id="rId3"/>
            </p:custDataLst>
          </p:nvPr>
        </p:nvCxnSpPr>
        <p:spPr>
          <a:xfrm flipV="1">
            <a:off x="4717474" y="4152900"/>
            <a:ext cx="0" cy="1298956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2" name="OTLSHAPE_M_54e6a335a16b4204987eb5639be0f070_Connector1">
            <a:extLst>
              <a:ext uri="{FF2B5EF4-FFF2-40B4-BE49-F238E27FC236}">
                <a16:creationId xmlns:a16="http://schemas.microsoft.com/office/drawing/2014/main" id="{ED604067-4F88-457D-90FE-233D3DD43840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5401783" y="4152900"/>
            <a:ext cx="0" cy="804239"/>
          </a:xfrm>
          <a:prstGeom prst="line">
            <a:avLst/>
          </a:prstGeom>
          <a:ln w="9525" cap="flat" cmpd="sng" algn="ctr">
            <a:solidFill>
              <a:srgbClr val="73737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1" name="OTLSHAPE_M_5652c695645e4c9d9625f90b412c9d11_Connector1">
            <a:extLst>
              <a:ext uri="{FF2B5EF4-FFF2-40B4-BE49-F238E27FC236}">
                <a16:creationId xmlns:a16="http://schemas.microsoft.com/office/drawing/2014/main" id="{0A60C680-617B-4A75-BA2C-15E04EAD8C81}"/>
              </a:ext>
            </a:extLst>
          </p:cNvPr>
          <p:cNvCxnSpPr/>
          <p:nvPr>
            <p:custDataLst>
              <p:tags r:id="rId5"/>
            </p:custDataLst>
          </p:nvPr>
        </p:nvCxnSpPr>
        <p:spPr>
          <a:xfrm>
            <a:off x="1644371" y="4152900"/>
            <a:ext cx="0" cy="633720"/>
          </a:xfrm>
          <a:prstGeom prst="line">
            <a:avLst/>
          </a:prstGeom>
          <a:ln w="9525" cap="flat" cmpd="sng" algn="ctr">
            <a:solidFill>
              <a:srgbClr val="73737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0" name="OTLSHAPE_M_5653c05d3f1344a68cd79b38e9012113_Connector1">
            <a:extLst>
              <a:ext uri="{FF2B5EF4-FFF2-40B4-BE49-F238E27FC236}">
                <a16:creationId xmlns:a16="http://schemas.microsoft.com/office/drawing/2014/main" id="{E5245D52-22A8-4E9E-9535-F9262CA84686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2229344" y="4152900"/>
            <a:ext cx="0" cy="348902"/>
          </a:xfrm>
          <a:prstGeom prst="line">
            <a:avLst/>
          </a:prstGeom>
          <a:ln w="9525" cap="flat" cmpd="sng" algn="ctr">
            <a:solidFill>
              <a:srgbClr val="73737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9" name="OTLSHAPE_M_455c373087524a51a447195bef3380fd_Connector1">
            <a:extLst>
              <a:ext uri="{FF2B5EF4-FFF2-40B4-BE49-F238E27FC236}">
                <a16:creationId xmlns:a16="http://schemas.microsoft.com/office/drawing/2014/main" id="{DA5D0E57-2584-42B3-B1E8-D7EBC6E19C69}"/>
              </a:ext>
            </a:extLst>
          </p:cNvPr>
          <p:cNvCxnSpPr/>
          <p:nvPr>
            <p:custDataLst>
              <p:tags r:id="rId7"/>
            </p:custDataLst>
          </p:nvPr>
        </p:nvCxnSpPr>
        <p:spPr>
          <a:xfrm>
            <a:off x="1091511" y="4152900"/>
            <a:ext cx="0" cy="918539"/>
          </a:xfrm>
          <a:prstGeom prst="line">
            <a:avLst/>
          </a:prstGeom>
          <a:ln w="9525" cap="flat" cmpd="sng" algn="ctr">
            <a:solidFill>
              <a:srgbClr val="73737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8" name="OTLSHAPE_T_f21fea473ecc4e83b47831c5bd807dc6_RightVerticalConnector1">
            <a:extLst>
              <a:ext uri="{FF2B5EF4-FFF2-40B4-BE49-F238E27FC236}">
                <a16:creationId xmlns:a16="http://schemas.microsoft.com/office/drawing/2014/main" id="{5FB1A3F4-3CB2-4B46-A3FD-E261459CADC5}"/>
              </a:ext>
            </a:extLst>
          </p:cNvPr>
          <p:cNvCxnSpPr/>
          <p:nvPr>
            <p:custDataLst>
              <p:tags r:id="rId8"/>
            </p:custDataLst>
          </p:nvPr>
        </p:nvCxnSpPr>
        <p:spPr>
          <a:xfrm>
            <a:off x="10415065" y="3042581"/>
            <a:ext cx="0" cy="72931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7" name="OTLSHAPE_T_f21fea473ecc4e83b47831c5bd807dc6_LeftVerticalConnector1">
            <a:extLst>
              <a:ext uri="{FF2B5EF4-FFF2-40B4-BE49-F238E27FC236}">
                <a16:creationId xmlns:a16="http://schemas.microsoft.com/office/drawing/2014/main" id="{CCDB5CEC-998F-44B3-9565-2D79F8FC8151}"/>
              </a:ext>
            </a:extLst>
          </p:cNvPr>
          <p:cNvCxnSpPr/>
          <p:nvPr>
            <p:custDataLst>
              <p:tags r:id="rId9"/>
            </p:custDataLst>
          </p:nvPr>
        </p:nvCxnSpPr>
        <p:spPr>
          <a:xfrm>
            <a:off x="8349788" y="3042581"/>
            <a:ext cx="0" cy="72931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6" name="OTLSHAPE_T_549849ee6ec64ab3a6c61d1aa9594f8d_RightVerticalConnector1">
            <a:extLst>
              <a:ext uri="{FF2B5EF4-FFF2-40B4-BE49-F238E27FC236}">
                <a16:creationId xmlns:a16="http://schemas.microsoft.com/office/drawing/2014/main" id="{A6264551-807B-437F-8939-9D3299061CFF}"/>
              </a:ext>
            </a:extLst>
          </p:cNvPr>
          <p:cNvCxnSpPr/>
          <p:nvPr>
            <p:custDataLst>
              <p:tags r:id="rId10"/>
            </p:custDataLst>
          </p:nvPr>
        </p:nvCxnSpPr>
        <p:spPr>
          <a:xfrm>
            <a:off x="6833703" y="3042581"/>
            <a:ext cx="0" cy="72931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5" name="OTLSHAPE_T_549849ee6ec64ab3a6c61d1aa9594f8d_LeftVerticalConnector2">
            <a:extLst>
              <a:ext uri="{FF2B5EF4-FFF2-40B4-BE49-F238E27FC236}">
                <a16:creationId xmlns:a16="http://schemas.microsoft.com/office/drawing/2014/main" id="{4B038763-6327-4EB9-9829-B6AD0E9EAA0F}"/>
              </a:ext>
            </a:extLst>
          </p:cNvPr>
          <p:cNvCxnSpPr/>
          <p:nvPr>
            <p:custDataLst>
              <p:tags r:id="rId11"/>
            </p:custDataLst>
          </p:nvPr>
        </p:nvCxnSpPr>
        <p:spPr>
          <a:xfrm>
            <a:off x="4673712" y="3479800"/>
            <a:ext cx="0" cy="2921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4" name="OTLSHAPE_T_549849ee6ec64ab3a6c61d1aa9594f8d_LeftVerticalConnector1">
            <a:extLst>
              <a:ext uri="{FF2B5EF4-FFF2-40B4-BE49-F238E27FC236}">
                <a16:creationId xmlns:a16="http://schemas.microsoft.com/office/drawing/2014/main" id="{4109BF12-7C8C-4A9D-8F2C-C7A7B19064DD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4673712" y="3042581"/>
            <a:ext cx="0" cy="2667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3" name="OTLSHAPE_T_ff474a5528de4448ba1f99d4bd153573_RightVerticalConnector2">
            <a:extLst>
              <a:ext uri="{FF2B5EF4-FFF2-40B4-BE49-F238E27FC236}">
                <a16:creationId xmlns:a16="http://schemas.microsoft.com/office/drawing/2014/main" id="{79A79EF1-1B6A-4D5E-A153-A307C22112BD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3360827" y="3556000"/>
            <a:ext cx="0" cy="2159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2" name="OTLSHAPE_T_ff474a5528de4448ba1f99d4bd153573_RightVerticalConnector1">
            <a:extLst>
              <a:ext uri="{FF2B5EF4-FFF2-40B4-BE49-F238E27FC236}">
                <a16:creationId xmlns:a16="http://schemas.microsoft.com/office/drawing/2014/main" id="{B70B6EB9-7428-491A-AF0D-7BFD7ECA77B7}"/>
              </a:ext>
            </a:extLst>
          </p:cNvPr>
          <p:cNvCxnSpPr/>
          <p:nvPr>
            <p:custDataLst>
              <p:tags r:id="rId14"/>
            </p:custDataLst>
          </p:nvPr>
        </p:nvCxnSpPr>
        <p:spPr>
          <a:xfrm>
            <a:off x="3360827" y="3042581"/>
            <a:ext cx="0" cy="342900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1" name="OTLSHAPE_T_ff474a5528de4448ba1f99d4bd153573_LeftVerticalConnector1">
            <a:extLst>
              <a:ext uri="{FF2B5EF4-FFF2-40B4-BE49-F238E27FC236}">
                <a16:creationId xmlns:a16="http://schemas.microsoft.com/office/drawing/2014/main" id="{C3705728-850D-465A-8397-2355E47A8209}"/>
              </a:ext>
            </a:extLst>
          </p:cNvPr>
          <p:cNvCxnSpPr/>
          <p:nvPr>
            <p:custDataLst>
              <p:tags r:id="rId15"/>
            </p:custDataLst>
          </p:nvPr>
        </p:nvCxnSpPr>
        <p:spPr>
          <a:xfrm>
            <a:off x="997635" y="3042581"/>
            <a:ext cx="0" cy="729319"/>
          </a:xfrm>
          <a:prstGeom prst="line">
            <a:avLst/>
          </a:prstGeom>
          <a:ln w="9525" cap="flat" cmpd="sng" algn="ctr">
            <a:solidFill>
              <a:srgbClr val="CCCCCC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itle 170">
            <a:extLst>
              <a:ext uri="{FF2B5EF4-FFF2-40B4-BE49-F238E27FC236}">
                <a16:creationId xmlns:a16="http://schemas.microsoft.com/office/drawing/2014/main" id="{EB80695B-4B14-49F0-A9E9-C55FDE20B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POC sample timeline</a:t>
            </a:r>
          </a:p>
        </p:txBody>
      </p:sp>
      <p:sp>
        <p:nvSpPr>
          <p:cNvPr id="7005" name="OTLSHAPE_TB_00000000000000000000000000000000_LeftEndCaps" hidden="1">
            <a:extLst>
              <a:ext uri="{FF2B5EF4-FFF2-40B4-BE49-F238E27FC236}">
                <a16:creationId xmlns:a16="http://schemas.microsoft.com/office/drawing/2014/main" id="{EEEB3B99-6E49-4280-A1DD-D321C8EBC7B1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254000" y="38228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2019</a:t>
            </a:r>
          </a:p>
        </p:txBody>
      </p:sp>
      <p:sp>
        <p:nvSpPr>
          <p:cNvPr id="7006" name="OTLSHAPE_TB_00000000000000000000000000000000_RightEndCaps" hidden="1">
            <a:extLst>
              <a:ext uri="{FF2B5EF4-FFF2-40B4-BE49-F238E27FC236}">
                <a16:creationId xmlns:a16="http://schemas.microsoft.com/office/drawing/2014/main" id="{F703B6B3-F866-4AA9-9177-097A260C297C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11474534" y="3822869"/>
            <a:ext cx="469900" cy="27906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2019</a:t>
            </a:r>
          </a:p>
        </p:txBody>
      </p:sp>
      <p:sp>
        <p:nvSpPr>
          <p:cNvPr id="7007" name="OTLSHAPE_TB_00000000000000000000000000000000_ScaleContainer">
            <a:extLst>
              <a:ext uri="{FF2B5EF4-FFF2-40B4-BE49-F238E27FC236}">
                <a16:creationId xmlns:a16="http://schemas.microsoft.com/office/drawing/2014/main" id="{17FF899D-2E51-4E10-9441-D9829D80D9FE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844465" y="3771900"/>
            <a:ext cx="10515600" cy="381000"/>
          </a:xfrm>
          <a:prstGeom prst="rect">
            <a:avLst/>
          </a:prstGeom>
          <a:gradFill flip="none" rotWithShape="1">
            <a:gsLst>
              <a:gs pos="0">
                <a:srgbClr val="B2B2B2"/>
              </a:gs>
              <a:gs pos="100000">
                <a:srgbClr val="B2B2B2"/>
              </a:gs>
              <a:gs pos="50000">
                <a:srgbClr val="F2F2F2"/>
              </a:gs>
              <a:gs pos="100000">
                <a:srgbClr val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08" name="OTLSHAPE_TB_00000000000000000000000000000000_ElapsedTime" hidden="1">
            <a:extLst>
              <a:ext uri="{FF2B5EF4-FFF2-40B4-BE49-F238E27FC236}">
                <a16:creationId xmlns:a16="http://schemas.microsoft.com/office/drawing/2014/main" id="{FB5BA4F5-32E8-4E94-BFE8-05E18FB054C7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09" name="OTLSHAPE_TB_00000000000000000000000000000000_TodayMarkerShape" hidden="1">
            <a:extLst>
              <a:ext uri="{FF2B5EF4-FFF2-40B4-BE49-F238E27FC236}">
                <a16:creationId xmlns:a16="http://schemas.microsoft.com/office/drawing/2014/main" id="{1A314422-5B0C-4966-A46A-BFA906692F64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90037" y="4152900"/>
            <a:ext cx="108857" cy="127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10" name="OTLSHAPE_TB_00000000000000000000000000000000_TodayMarkerText" hidden="1">
            <a:extLst>
              <a:ext uri="{FF2B5EF4-FFF2-40B4-BE49-F238E27FC236}">
                <a16:creationId xmlns:a16="http://schemas.microsoft.com/office/drawing/2014/main" id="{2291E03C-F023-4EEC-8205-9AFD1B99BF18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844465" y="4279900"/>
            <a:ext cx="363369" cy="18466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Today</a:t>
            </a:r>
          </a:p>
        </p:txBody>
      </p:sp>
      <p:sp>
        <p:nvSpPr>
          <p:cNvPr id="7011" name="OTLSHAPE_TB_00000000000000000000000000000000_TimescaleInterval1">
            <a:extLst>
              <a:ext uri="{FF2B5EF4-FFF2-40B4-BE49-F238E27FC236}">
                <a16:creationId xmlns:a16="http://schemas.microsoft.com/office/drawing/2014/main" id="{1F760733-CFA0-404C-8C88-004134F83A1F}"/>
              </a:ext>
            </a:extLst>
          </p:cNvPr>
          <p:cNvSpPr txBox="1"/>
          <p:nvPr>
            <p:custDataLst>
              <p:tags r:id="rId22"/>
            </p:custDataLst>
          </p:nvPr>
        </p:nvSpPr>
        <p:spPr>
          <a:xfrm>
            <a:off x="907965" y="3869372"/>
            <a:ext cx="2921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Mon</a:t>
            </a:r>
          </a:p>
        </p:txBody>
      </p:sp>
      <p:sp>
        <p:nvSpPr>
          <p:cNvPr id="7012" name="OTLSHAPE_TB_00000000000000000000000000000000_TimescaleInterval2">
            <a:extLst>
              <a:ext uri="{FF2B5EF4-FFF2-40B4-BE49-F238E27FC236}">
                <a16:creationId xmlns:a16="http://schemas.microsoft.com/office/drawing/2014/main" id="{1A70C878-8328-45D8-BAE8-CA7F28B9D27A}"/>
              </a:ext>
            </a:extLst>
          </p:cNvPr>
          <p:cNvSpPr txBox="1"/>
          <p:nvPr>
            <p:custDataLst>
              <p:tags r:id="rId23"/>
            </p:custDataLst>
          </p:nvPr>
        </p:nvSpPr>
        <p:spPr>
          <a:xfrm>
            <a:off x="1958273" y="3869372"/>
            <a:ext cx="28078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Wed</a:t>
            </a:r>
          </a:p>
        </p:txBody>
      </p:sp>
      <p:sp>
        <p:nvSpPr>
          <p:cNvPr id="7013" name="OTLSHAPE_TB_00000000000000000000000000000000_TimescaleInterval3">
            <a:extLst>
              <a:ext uri="{FF2B5EF4-FFF2-40B4-BE49-F238E27FC236}">
                <a16:creationId xmlns:a16="http://schemas.microsoft.com/office/drawing/2014/main" id="{0F512B72-7016-4018-9E8B-5C2FDA3BF7DE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3008581" y="3869372"/>
            <a:ext cx="15254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Fri</a:t>
            </a:r>
          </a:p>
        </p:txBody>
      </p:sp>
      <p:sp>
        <p:nvSpPr>
          <p:cNvPr id="7014" name="OTLSHAPE_TB_00000000000000000000000000000000_TimescaleInterval4">
            <a:extLst>
              <a:ext uri="{FF2B5EF4-FFF2-40B4-BE49-F238E27FC236}">
                <a16:creationId xmlns:a16="http://schemas.microsoft.com/office/drawing/2014/main" id="{0574F9D8-E51F-4C5A-BE63-C914D1D08597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4058888" y="3869372"/>
            <a:ext cx="23083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Sun</a:t>
            </a:r>
          </a:p>
        </p:txBody>
      </p:sp>
      <p:sp>
        <p:nvSpPr>
          <p:cNvPr id="7015" name="OTLSHAPE_TB_00000000000000000000000000000000_TimescaleInterval5">
            <a:extLst>
              <a:ext uri="{FF2B5EF4-FFF2-40B4-BE49-F238E27FC236}">
                <a16:creationId xmlns:a16="http://schemas.microsoft.com/office/drawing/2014/main" id="{9E06EF10-C237-4558-88E6-B0270FAC2BBC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5109196" y="3869372"/>
            <a:ext cx="219804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Tue</a:t>
            </a:r>
          </a:p>
        </p:txBody>
      </p:sp>
      <p:sp>
        <p:nvSpPr>
          <p:cNvPr id="7016" name="OTLSHAPE_TB_00000000000000000000000000000000_TimescaleInterval6">
            <a:extLst>
              <a:ext uri="{FF2B5EF4-FFF2-40B4-BE49-F238E27FC236}">
                <a16:creationId xmlns:a16="http://schemas.microsoft.com/office/drawing/2014/main" id="{81430F36-76D9-499C-9255-C01C4ACF83B7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6159503" y="3869372"/>
            <a:ext cx="231795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Thu</a:t>
            </a:r>
          </a:p>
        </p:txBody>
      </p:sp>
      <p:sp>
        <p:nvSpPr>
          <p:cNvPr id="7017" name="OTLSHAPE_TB_00000000000000000000000000000000_TimescaleInterval7">
            <a:extLst>
              <a:ext uri="{FF2B5EF4-FFF2-40B4-BE49-F238E27FC236}">
                <a16:creationId xmlns:a16="http://schemas.microsoft.com/office/drawing/2014/main" id="{E67505E5-40B1-4188-8161-E53D70141AF2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7209810" y="3869372"/>
            <a:ext cx="186461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Sat</a:t>
            </a:r>
          </a:p>
        </p:txBody>
      </p:sp>
      <p:sp>
        <p:nvSpPr>
          <p:cNvPr id="7018" name="OTLSHAPE_TB_00000000000000000000000000000000_TimescaleInterval8">
            <a:extLst>
              <a:ext uri="{FF2B5EF4-FFF2-40B4-BE49-F238E27FC236}">
                <a16:creationId xmlns:a16="http://schemas.microsoft.com/office/drawing/2014/main" id="{78EE667A-5BFF-4C61-BD93-1FE75CB913AC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8260118" y="3869372"/>
            <a:ext cx="292100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2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Mon</a:t>
            </a:r>
          </a:p>
        </p:txBody>
      </p:sp>
      <p:sp>
        <p:nvSpPr>
          <p:cNvPr id="7019" name="OTLSHAPE_TB_00000000000000000000000000000000_TimescaleInterval9">
            <a:extLst>
              <a:ext uri="{FF2B5EF4-FFF2-40B4-BE49-F238E27FC236}">
                <a16:creationId xmlns:a16="http://schemas.microsoft.com/office/drawing/2014/main" id="{3D79B2EC-50BC-4A7B-BEC0-9A63EC755A80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9310426" y="3869372"/>
            <a:ext cx="28078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Wed</a:t>
            </a:r>
          </a:p>
        </p:txBody>
      </p:sp>
      <p:sp>
        <p:nvSpPr>
          <p:cNvPr id="7020" name="OTLSHAPE_TB_00000000000000000000000000000000_TimescaleInterval10">
            <a:extLst>
              <a:ext uri="{FF2B5EF4-FFF2-40B4-BE49-F238E27FC236}">
                <a16:creationId xmlns:a16="http://schemas.microsoft.com/office/drawing/2014/main" id="{EE5C76C8-E9E0-4C60-8C65-FCA3A35889DA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10360733" y="3869372"/>
            <a:ext cx="152542" cy="186055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-18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Fri</a:t>
            </a:r>
          </a:p>
        </p:txBody>
      </p:sp>
      <p:sp>
        <p:nvSpPr>
          <p:cNvPr id="7036" name="OTLSHAPE_M_14488dbf7aaf4417bd61aa321f20c7d7_Title">
            <a:extLst>
              <a:ext uri="{FF2B5EF4-FFF2-40B4-BE49-F238E27FC236}">
                <a16:creationId xmlns:a16="http://schemas.microsoft.com/office/drawing/2014/main" id="{97AFEA03-A435-4B0A-83A8-8281D5ABA75C}"/>
              </a:ext>
            </a:extLst>
          </p:cNvPr>
          <p:cNvSpPr txBox="1"/>
          <p:nvPr>
            <p:custDataLst>
              <p:tags r:id="rId32"/>
            </p:custDataLst>
          </p:nvPr>
        </p:nvSpPr>
        <p:spPr>
          <a:xfrm>
            <a:off x="2417082" y="3385481"/>
            <a:ext cx="1574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Install Dynatrace in Staging</a:t>
            </a:r>
          </a:p>
        </p:txBody>
      </p:sp>
      <p:sp>
        <p:nvSpPr>
          <p:cNvPr id="7037" name="OTLSHAPE_M_14488dbf7aaf4417bd61aa321f20c7d7_Date" hidden="1">
            <a:extLst>
              <a:ext uri="{FF2B5EF4-FFF2-40B4-BE49-F238E27FC236}">
                <a16:creationId xmlns:a16="http://schemas.microsoft.com/office/drawing/2014/main" id="{A0D28E70-55E9-4977-AF68-52EC35CA0F3E}"/>
              </a:ext>
            </a:extLst>
          </p:cNvPr>
          <p:cNvSpPr txBox="1"/>
          <p:nvPr>
            <p:custDataLst>
              <p:tags r:id="rId33"/>
            </p:custDataLst>
          </p:nvPr>
        </p:nvSpPr>
        <p:spPr>
          <a:xfrm>
            <a:off x="3201307" y="3581400"/>
            <a:ext cx="0" cy="7694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11</a:t>
            </a:r>
          </a:p>
        </p:txBody>
      </p:sp>
      <p:sp>
        <p:nvSpPr>
          <p:cNvPr id="7038" name="OTLSHAPE_M_14488dbf7aaf4417bd61aa321f20c7d7_Shape">
            <a:extLst>
              <a:ext uri="{FF2B5EF4-FFF2-40B4-BE49-F238E27FC236}">
                <a16:creationId xmlns:a16="http://schemas.microsoft.com/office/drawing/2014/main" id="{6AAA4A8C-B1E3-4332-9C04-2C5EBAA692E9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 flipV="1">
            <a:off x="3093357" y="3581400"/>
            <a:ext cx="228600" cy="254000"/>
          </a:xfrm>
          <a:prstGeom prst="triangle">
            <a:avLst/>
          </a:prstGeom>
          <a:solidFill>
            <a:srgbClr val="96D64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39" name="OTLSHAPE_M_a6d5747545a245cd88d884b53427df51_Title">
            <a:extLst>
              <a:ext uri="{FF2B5EF4-FFF2-40B4-BE49-F238E27FC236}">
                <a16:creationId xmlns:a16="http://schemas.microsoft.com/office/drawing/2014/main" id="{4C9037DF-CBFA-4864-9282-1B15536BF42E}"/>
              </a:ext>
            </a:extLst>
          </p:cNvPr>
          <p:cNvSpPr txBox="1"/>
          <p:nvPr>
            <p:custDataLst>
              <p:tags r:id="rId35"/>
            </p:custDataLst>
          </p:nvPr>
        </p:nvSpPr>
        <p:spPr>
          <a:xfrm>
            <a:off x="4433862" y="3309281"/>
            <a:ext cx="5588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POC Start</a:t>
            </a:r>
          </a:p>
        </p:txBody>
      </p:sp>
      <p:sp>
        <p:nvSpPr>
          <p:cNvPr id="7040" name="OTLSHAPE_M_a6d5747545a245cd88d884b53427df51_Date" hidden="1">
            <a:extLst>
              <a:ext uri="{FF2B5EF4-FFF2-40B4-BE49-F238E27FC236}">
                <a16:creationId xmlns:a16="http://schemas.microsoft.com/office/drawing/2014/main" id="{34B6E49B-8CCE-417D-BB92-5D610FB77ADB}"/>
              </a:ext>
            </a:extLst>
          </p:cNvPr>
          <p:cNvSpPr txBox="1"/>
          <p:nvPr>
            <p:custDataLst>
              <p:tags r:id="rId36"/>
            </p:custDataLst>
          </p:nvPr>
        </p:nvSpPr>
        <p:spPr>
          <a:xfrm>
            <a:off x="4711124" y="3505200"/>
            <a:ext cx="0" cy="7694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14</a:t>
            </a:r>
          </a:p>
        </p:txBody>
      </p:sp>
      <p:sp>
        <p:nvSpPr>
          <p:cNvPr id="7041" name="OTLSHAPE_M_a6d5747545a245cd88d884b53427df51_Shape">
            <a:extLst>
              <a:ext uri="{FF2B5EF4-FFF2-40B4-BE49-F238E27FC236}">
                <a16:creationId xmlns:a16="http://schemas.microsoft.com/office/drawing/2014/main" id="{AC6FDAFB-84E2-448D-B8B1-38DA60F34B7A}"/>
              </a:ext>
            </a:extLst>
          </p:cNvPr>
          <p:cNvSpPr/>
          <p:nvPr>
            <p:custDataLst>
              <p:tags r:id="rId37"/>
            </p:custDataLst>
          </p:nvPr>
        </p:nvSpPr>
        <p:spPr>
          <a:xfrm>
            <a:off x="4565074" y="3505200"/>
            <a:ext cx="304800" cy="330200"/>
          </a:xfrm>
          <a:prstGeom prst="diamond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42" name="OTLSHAPE_M_db0d724aeadd466e8d6976908280020e_Title">
            <a:extLst>
              <a:ext uri="{FF2B5EF4-FFF2-40B4-BE49-F238E27FC236}">
                <a16:creationId xmlns:a16="http://schemas.microsoft.com/office/drawing/2014/main" id="{324B94BD-AE54-4FF1-B898-A7BFCD37084E}"/>
              </a:ext>
            </a:extLst>
          </p:cNvPr>
          <p:cNvSpPr txBox="1"/>
          <p:nvPr>
            <p:custDataLst>
              <p:tags r:id="rId38"/>
            </p:custDataLst>
          </p:nvPr>
        </p:nvSpPr>
        <p:spPr>
          <a:xfrm>
            <a:off x="7206428" y="3385481"/>
            <a:ext cx="9271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Install into Prod</a:t>
            </a:r>
          </a:p>
        </p:txBody>
      </p:sp>
      <p:sp>
        <p:nvSpPr>
          <p:cNvPr id="7043" name="OTLSHAPE_M_db0d724aeadd466e8d6976908280020e_Date" hidden="1">
            <a:extLst>
              <a:ext uri="{FF2B5EF4-FFF2-40B4-BE49-F238E27FC236}">
                <a16:creationId xmlns:a16="http://schemas.microsoft.com/office/drawing/2014/main" id="{2B628DCD-863F-42FB-B9AB-DDBB9B3A5D86}"/>
              </a:ext>
            </a:extLst>
          </p:cNvPr>
          <p:cNvSpPr txBox="1"/>
          <p:nvPr>
            <p:custDataLst>
              <p:tags r:id="rId39"/>
            </p:custDataLst>
          </p:nvPr>
        </p:nvSpPr>
        <p:spPr>
          <a:xfrm>
            <a:off x="7664750" y="3581400"/>
            <a:ext cx="0" cy="7694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19</a:t>
            </a:r>
          </a:p>
        </p:txBody>
      </p:sp>
      <p:sp>
        <p:nvSpPr>
          <p:cNvPr id="7044" name="OTLSHAPE_M_db0d724aeadd466e8d6976908280020e_Shape">
            <a:extLst>
              <a:ext uri="{FF2B5EF4-FFF2-40B4-BE49-F238E27FC236}">
                <a16:creationId xmlns:a16="http://schemas.microsoft.com/office/drawing/2014/main" id="{6E3428BA-0803-4061-B315-887E492E3768}"/>
              </a:ext>
            </a:extLst>
          </p:cNvPr>
          <p:cNvSpPr/>
          <p:nvPr>
            <p:custDataLst>
              <p:tags r:id="rId40"/>
            </p:custDataLst>
          </p:nvPr>
        </p:nvSpPr>
        <p:spPr>
          <a:xfrm flipV="1">
            <a:off x="7556800" y="3581400"/>
            <a:ext cx="228600" cy="254000"/>
          </a:xfrm>
          <a:prstGeom prst="triangle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45" name="OTLSHAPE_M_71b4699c3c774060b27a38f1e93e6974_Title">
            <a:extLst>
              <a:ext uri="{FF2B5EF4-FFF2-40B4-BE49-F238E27FC236}">
                <a16:creationId xmlns:a16="http://schemas.microsoft.com/office/drawing/2014/main" id="{5957D3B1-89E3-4C73-B77A-AC41DD0CAE4E}"/>
              </a:ext>
            </a:extLst>
          </p:cNvPr>
          <p:cNvSpPr txBox="1"/>
          <p:nvPr>
            <p:custDataLst>
              <p:tags r:id="rId41"/>
            </p:custDataLst>
          </p:nvPr>
        </p:nvSpPr>
        <p:spPr>
          <a:xfrm>
            <a:off x="10216291" y="3309281"/>
            <a:ext cx="495300" cy="17051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8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POC End</a:t>
            </a:r>
          </a:p>
        </p:txBody>
      </p:sp>
      <p:sp>
        <p:nvSpPr>
          <p:cNvPr id="7046" name="OTLSHAPE_M_71b4699c3c774060b27a38f1e93e6974_Date" hidden="1">
            <a:extLst>
              <a:ext uri="{FF2B5EF4-FFF2-40B4-BE49-F238E27FC236}">
                <a16:creationId xmlns:a16="http://schemas.microsoft.com/office/drawing/2014/main" id="{BDE1C897-FD02-4ECC-8431-986DDAE1466A}"/>
              </a:ext>
            </a:extLst>
          </p:cNvPr>
          <p:cNvSpPr txBox="1"/>
          <p:nvPr>
            <p:custDataLst>
              <p:tags r:id="rId42"/>
            </p:custDataLst>
          </p:nvPr>
        </p:nvSpPr>
        <p:spPr>
          <a:xfrm>
            <a:off x="10750393" y="3505200"/>
            <a:ext cx="0" cy="7694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25</a:t>
            </a:r>
          </a:p>
        </p:txBody>
      </p:sp>
      <p:sp>
        <p:nvSpPr>
          <p:cNvPr id="7047" name="OTLSHAPE_M_71b4699c3c774060b27a38f1e93e6974_Shape">
            <a:extLst>
              <a:ext uri="{FF2B5EF4-FFF2-40B4-BE49-F238E27FC236}">
                <a16:creationId xmlns:a16="http://schemas.microsoft.com/office/drawing/2014/main" id="{719D9B39-B3A6-48AD-A104-831A2660D735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10316473" y="3505200"/>
            <a:ext cx="304800" cy="330200"/>
          </a:xfrm>
          <a:prstGeom prst="diamond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48" name="OTLSHAPE_M_455c373087524a51a447195bef3380fd_Title">
            <a:extLst>
              <a:ext uri="{FF2B5EF4-FFF2-40B4-BE49-F238E27FC236}">
                <a16:creationId xmlns:a16="http://schemas.microsoft.com/office/drawing/2014/main" id="{633B7D5A-F510-4DF4-966F-F22A8782CBEC}"/>
              </a:ext>
            </a:extLst>
          </p:cNvPr>
          <p:cNvSpPr txBox="1"/>
          <p:nvPr>
            <p:custDataLst>
              <p:tags r:id="rId44"/>
            </p:custDataLst>
          </p:nvPr>
        </p:nvSpPr>
        <p:spPr>
          <a:xfrm>
            <a:off x="1135961" y="4938437"/>
            <a:ext cx="15367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6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Review Sample POC Guide</a:t>
            </a:r>
          </a:p>
        </p:txBody>
      </p:sp>
      <p:sp>
        <p:nvSpPr>
          <p:cNvPr id="7049" name="OTLSHAPE_M_455c373087524a51a447195bef3380fd_Date" hidden="1">
            <a:extLst>
              <a:ext uri="{FF2B5EF4-FFF2-40B4-BE49-F238E27FC236}">
                <a16:creationId xmlns:a16="http://schemas.microsoft.com/office/drawing/2014/main" id="{A2F88E4C-79E9-4F65-B256-378D7808FD4B}"/>
              </a:ext>
            </a:extLst>
          </p:cNvPr>
          <p:cNvSpPr txBox="1"/>
          <p:nvPr>
            <p:custDataLst>
              <p:tags r:id="rId45"/>
            </p:custDataLst>
          </p:nvPr>
        </p:nvSpPr>
        <p:spPr>
          <a:xfrm>
            <a:off x="1135961" y="4913037"/>
            <a:ext cx="0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7</a:t>
            </a:r>
          </a:p>
        </p:txBody>
      </p:sp>
      <p:sp>
        <p:nvSpPr>
          <p:cNvPr id="7050" name="OTLSHAPE_M_455c373087524a51a447195bef3380fd_Shape" hidden="1">
            <a:extLst>
              <a:ext uri="{FF2B5EF4-FFF2-40B4-BE49-F238E27FC236}">
                <a16:creationId xmlns:a16="http://schemas.microsoft.com/office/drawing/2014/main" id="{C1439486-E20A-460E-825B-E0C4C7150D89}"/>
              </a:ext>
            </a:extLst>
          </p:cNvPr>
          <p:cNvSpPr/>
          <p:nvPr>
            <p:custDataLst>
              <p:tags r:id="rId46"/>
            </p:custDataLst>
          </p:nvPr>
        </p:nvSpPr>
        <p:spPr>
          <a:xfrm>
            <a:off x="1104211" y="4998297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51" name="OTLSHAPE_M_5653c05d3f1344a68cd79b38e9012113_Title">
            <a:extLst>
              <a:ext uri="{FF2B5EF4-FFF2-40B4-BE49-F238E27FC236}">
                <a16:creationId xmlns:a16="http://schemas.microsoft.com/office/drawing/2014/main" id="{92AC1C57-8BA2-46C2-8E90-E2627AF3A1DC}"/>
              </a:ext>
            </a:extLst>
          </p:cNvPr>
          <p:cNvSpPr txBox="1"/>
          <p:nvPr>
            <p:custDataLst>
              <p:tags r:id="rId47"/>
            </p:custDataLst>
          </p:nvPr>
        </p:nvSpPr>
        <p:spPr>
          <a:xfrm>
            <a:off x="2273794" y="4368800"/>
            <a:ext cx="2159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Mutually Agreed POC success criteria</a:t>
            </a:r>
          </a:p>
        </p:txBody>
      </p:sp>
      <p:sp>
        <p:nvSpPr>
          <p:cNvPr id="7052" name="OTLSHAPE_M_5653c05d3f1344a68cd79b38e9012113_Date" hidden="1">
            <a:extLst>
              <a:ext uri="{FF2B5EF4-FFF2-40B4-BE49-F238E27FC236}">
                <a16:creationId xmlns:a16="http://schemas.microsoft.com/office/drawing/2014/main" id="{C4FA2829-1238-44F3-A361-8BD2CD759E42}"/>
              </a:ext>
            </a:extLst>
          </p:cNvPr>
          <p:cNvSpPr txBox="1"/>
          <p:nvPr>
            <p:custDataLst>
              <p:tags r:id="rId48"/>
            </p:custDataLst>
          </p:nvPr>
        </p:nvSpPr>
        <p:spPr>
          <a:xfrm>
            <a:off x="2273794" y="4343400"/>
            <a:ext cx="0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9</a:t>
            </a:r>
          </a:p>
        </p:txBody>
      </p:sp>
      <p:sp>
        <p:nvSpPr>
          <p:cNvPr id="7053" name="OTLSHAPE_M_5653c05d3f1344a68cd79b38e9012113_Shape" hidden="1">
            <a:extLst>
              <a:ext uri="{FF2B5EF4-FFF2-40B4-BE49-F238E27FC236}">
                <a16:creationId xmlns:a16="http://schemas.microsoft.com/office/drawing/2014/main" id="{7ED81CDF-6B10-4F2F-97A3-759BA7BC4F35}"/>
              </a:ext>
            </a:extLst>
          </p:cNvPr>
          <p:cNvSpPr/>
          <p:nvPr>
            <p:custDataLst>
              <p:tags r:id="rId49"/>
            </p:custDataLst>
          </p:nvPr>
        </p:nvSpPr>
        <p:spPr>
          <a:xfrm>
            <a:off x="2242044" y="4428660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54" name="OTLSHAPE_M_5652c695645e4c9d9625f90b412c9d11_Title">
            <a:extLst>
              <a:ext uri="{FF2B5EF4-FFF2-40B4-BE49-F238E27FC236}">
                <a16:creationId xmlns:a16="http://schemas.microsoft.com/office/drawing/2014/main" id="{F8B014DF-5978-49C1-AC83-5A35EDE9E369}"/>
              </a:ext>
            </a:extLst>
          </p:cNvPr>
          <p:cNvSpPr txBox="1"/>
          <p:nvPr>
            <p:custDataLst>
              <p:tags r:id="rId50"/>
            </p:custDataLst>
          </p:nvPr>
        </p:nvSpPr>
        <p:spPr>
          <a:xfrm>
            <a:off x="1688821" y="4653619"/>
            <a:ext cx="10795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Technical Prep Call</a:t>
            </a:r>
          </a:p>
        </p:txBody>
      </p:sp>
      <p:sp>
        <p:nvSpPr>
          <p:cNvPr id="7055" name="OTLSHAPE_M_5652c695645e4c9d9625f90b412c9d11_Date" hidden="1">
            <a:extLst>
              <a:ext uri="{FF2B5EF4-FFF2-40B4-BE49-F238E27FC236}">
                <a16:creationId xmlns:a16="http://schemas.microsoft.com/office/drawing/2014/main" id="{F4027B13-89FA-481E-AD2D-76AF732CD1D8}"/>
              </a:ext>
            </a:extLst>
          </p:cNvPr>
          <p:cNvSpPr txBox="1"/>
          <p:nvPr>
            <p:custDataLst>
              <p:tags r:id="rId51"/>
            </p:custDataLst>
          </p:nvPr>
        </p:nvSpPr>
        <p:spPr>
          <a:xfrm>
            <a:off x="2120624" y="4628219"/>
            <a:ext cx="0" cy="61555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9</a:t>
            </a:r>
          </a:p>
        </p:txBody>
      </p:sp>
      <p:sp>
        <p:nvSpPr>
          <p:cNvPr id="7056" name="OTLSHAPE_M_5652c695645e4c9d9625f90b412c9d11_Shape" hidden="1">
            <a:extLst>
              <a:ext uri="{FF2B5EF4-FFF2-40B4-BE49-F238E27FC236}">
                <a16:creationId xmlns:a16="http://schemas.microsoft.com/office/drawing/2014/main" id="{8757B7B1-BFB1-4F2E-AA58-39357595A3AE}"/>
              </a:ext>
            </a:extLst>
          </p:cNvPr>
          <p:cNvSpPr/>
          <p:nvPr>
            <p:custDataLst>
              <p:tags r:id="rId52"/>
            </p:custDataLst>
          </p:nvPr>
        </p:nvSpPr>
        <p:spPr>
          <a:xfrm>
            <a:off x="2088874" y="4713478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57" name="OTLSHAPE_M_54e6a335a16b4204987eb5639be0f070_Title">
            <a:extLst>
              <a:ext uri="{FF2B5EF4-FFF2-40B4-BE49-F238E27FC236}">
                <a16:creationId xmlns:a16="http://schemas.microsoft.com/office/drawing/2014/main" id="{0AE06469-0BA8-4859-A3F6-BABABD11EBD6}"/>
              </a:ext>
            </a:extLst>
          </p:cNvPr>
          <p:cNvSpPr txBox="1"/>
          <p:nvPr>
            <p:custDataLst>
              <p:tags r:id="rId53"/>
            </p:custDataLst>
          </p:nvPr>
        </p:nvSpPr>
        <p:spPr>
          <a:xfrm>
            <a:off x="5446233" y="4653619"/>
            <a:ext cx="1968500" cy="50783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2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Security review/approval for prod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2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(if needed)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-2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058" name="OTLSHAPE_M_54e6a335a16b4204987eb5639be0f070_Date" hidden="1">
            <a:extLst>
              <a:ext uri="{FF2B5EF4-FFF2-40B4-BE49-F238E27FC236}">
                <a16:creationId xmlns:a16="http://schemas.microsoft.com/office/drawing/2014/main" id="{3F82C408-3F92-4667-96F3-664B078C2151}"/>
              </a:ext>
            </a:extLst>
          </p:cNvPr>
          <p:cNvSpPr txBox="1"/>
          <p:nvPr>
            <p:custDataLst>
              <p:tags r:id="rId54"/>
            </p:custDataLst>
          </p:nvPr>
        </p:nvSpPr>
        <p:spPr>
          <a:xfrm>
            <a:off x="5446233" y="4628219"/>
            <a:ext cx="0" cy="7694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15</a:t>
            </a:r>
          </a:p>
        </p:txBody>
      </p:sp>
      <p:sp>
        <p:nvSpPr>
          <p:cNvPr id="7059" name="OTLSHAPE_M_54e6a335a16b4204987eb5639be0f070_Shape" hidden="1">
            <a:extLst>
              <a:ext uri="{FF2B5EF4-FFF2-40B4-BE49-F238E27FC236}">
                <a16:creationId xmlns:a16="http://schemas.microsoft.com/office/drawing/2014/main" id="{10A8F45A-EF74-4218-9ED5-111400A222B6}"/>
              </a:ext>
            </a:extLst>
          </p:cNvPr>
          <p:cNvSpPr/>
          <p:nvPr>
            <p:custDataLst>
              <p:tags r:id="rId55"/>
            </p:custDataLst>
          </p:nvPr>
        </p:nvSpPr>
        <p:spPr>
          <a:xfrm>
            <a:off x="5414483" y="4798737"/>
            <a:ext cx="0" cy="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60" name="OTLSHAPE_M_cc6cadf1b1f84e01b0c058cef8af2746_Title">
            <a:extLst>
              <a:ext uri="{FF2B5EF4-FFF2-40B4-BE49-F238E27FC236}">
                <a16:creationId xmlns:a16="http://schemas.microsoft.com/office/drawing/2014/main" id="{87500774-3FA4-4130-A920-4C3D06B01947}"/>
              </a:ext>
            </a:extLst>
          </p:cNvPr>
          <p:cNvSpPr txBox="1"/>
          <p:nvPr>
            <p:custDataLst>
              <p:tags r:id="rId56"/>
            </p:custDataLst>
          </p:nvPr>
        </p:nvSpPr>
        <p:spPr>
          <a:xfrm>
            <a:off x="6202097" y="4368800"/>
            <a:ext cx="1231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Mid-point Live Demo</a:t>
            </a:r>
          </a:p>
        </p:txBody>
      </p:sp>
      <p:sp>
        <p:nvSpPr>
          <p:cNvPr id="7061" name="OTLSHAPE_M_cc6cadf1b1f84e01b0c058cef8af2746_Date" hidden="1">
            <a:extLst>
              <a:ext uri="{FF2B5EF4-FFF2-40B4-BE49-F238E27FC236}">
                <a16:creationId xmlns:a16="http://schemas.microsoft.com/office/drawing/2014/main" id="{5DB401DB-CE8B-4523-BDE1-FA934D88134B}"/>
              </a:ext>
            </a:extLst>
          </p:cNvPr>
          <p:cNvSpPr txBox="1"/>
          <p:nvPr>
            <p:custDataLst>
              <p:tags r:id="rId57"/>
            </p:custDataLst>
          </p:nvPr>
        </p:nvSpPr>
        <p:spPr>
          <a:xfrm>
            <a:off x="6811739" y="4343400"/>
            <a:ext cx="0" cy="76944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18</a:t>
            </a:r>
          </a:p>
        </p:txBody>
      </p:sp>
      <p:sp>
        <p:nvSpPr>
          <p:cNvPr id="7062" name="OTLSHAPE_M_cc6cadf1b1f84e01b0c058cef8af2746_Shape">
            <a:extLst>
              <a:ext uri="{FF2B5EF4-FFF2-40B4-BE49-F238E27FC236}">
                <a16:creationId xmlns:a16="http://schemas.microsoft.com/office/drawing/2014/main" id="{2A9896AA-F444-4D0E-AB98-E81164DA96D1}"/>
              </a:ext>
            </a:extLst>
          </p:cNvPr>
          <p:cNvSpPr/>
          <p:nvPr>
            <p:custDataLst>
              <p:tags r:id="rId58"/>
            </p:custDataLst>
          </p:nvPr>
        </p:nvSpPr>
        <p:spPr>
          <a:xfrm>
            <a:off x="6703789" y="4089400"/>
            <a:ext cx="228600" cy="254000"/>
          </a:xfrm>
          <a:prstGeom prst="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63" name="OTLSHAPE_M_8bd58bc86bfb4b2fbfd8e38bcd626722_Title">
            <a:extLst>
              <a:ext uri="{FF2B5EF4-FFF2-40B4-BE49-F238E27FC236}">
                <a16:creationId xmlns:a16="http://schemas.microsoft.com/office/drawing/2014/main" id="{92A04ACB-2471-46FB-958B-35B91241B72A}"/>
              </a:ext>
            </a:extLst>
          </p:cNvPr>
          <p:cNvSpPr txBox="1"/>
          <p:nvPr>
            <p:custDataLst>
              <p:tags r:id="rId59"/>
            </p:custDataLst>
          </p:nvPr>
        </p:nvSpPr>
        <p:spPr>
          <a:xfrm>
            <a:off x="9589935" y="4368800"/>
            <a:ext cx="2159000" cy="34103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Deliver Business Impact Presentation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and POC Wrap Up</a:t>
            </a:r>
          </a:p>
        </p:txBody>
      </p:sp>
      <p:sp>
        <p:nvSpPr>
          <p:cNvPr id="7064" name="OTLSHAPE_M_8bd58bc86bfb4b2fbfd8e38bcd626722_Date" hidden="1">
            <a:extLst>
              <a:ext uri="{FF2B5EF4-FFF2-40B4-BE49-F238E27FC236}">
                <a16:creationId xmlns:a16="http://schemas.microsoft.com/office/drawing/2014/main" id="{856B7FDB-DF0F-4EBB-B0DB-8BD8D8FB49C1}"/>
              </a:ext>
            </a:extLst>
          </p:cNvPr>
          <p:cNvSpPr txBox="1"/>
          <p:nvPr>
            <p:custDataLst>
              <p:tags r:id="rId60"/>
            </p:custDataLst>
          </p:nvPr>
        </p:nvSpPr>
        <p:spPr>
          <a:xfrm>
            <a:off x="10553460" y="434340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065" name="OTLSHAPE_M_8bd58bc86bfb4b2fbfd8e38bcd626722_Shape">
            <a:extLst>
              <a:ext uri="{FF2B5EF4-FFF2-40B4-BE49-F238E27FC236}">
                <a16:creationId xmlns:a16="http://schemas.microsoft.com/office/drawing/2014/main" id="{05D15E1E-D1E5-4C32-8292-E99C349C3315}"/>
              </a:ext>
            </a:extLst>
          </p:cNvPr>
          <p:cNvSpPr/>
          <p:nvPr>
            <p:custDataLst>
              <p:tags r:id="rId61"/>
            </p:custDataLst>
          </p:nvPr>
        </p:nvSpPr>
        <p:spPr>
          <a:xfrm>
            <a:off x="10716449" y="4089400"/>
            <a:ext cx="228600" cy="254000"/>
          </a:xfrm>
          <a:prstGeom prst="star5">
            <a:avLst>
              <a:gd name="adj" fmla="val 25000"/>
              <a:gd name="hf" fmla="val 105146"/>
              <a:gd name="vf" fmla="val 110557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66" name="OTLSHAPE_T_ff474a5528de4448ba1f99d4bd153573_Shape">
            <a:extLst>
              <a:ext uri="{FF2B5EF4-FFF2-40B4-BE49-F238E27FC236}">
                <a16:creationId xmlns:a16="http://schemas.microsoft.com/office/drawing/2014/main" id="{CCBB91A0-C2CA-44D9-9C45-FB4BE1EEFF0C}"/>
              </a:ext>
            </a:extLst>
          </p:cNvPr>
          <p:cNvSpPr/>
          <p:nvPr>
            <p:custDataLst>
              <p:tags r:id="rId62"/>
            </p:custDataLst>
          </p:nvPr>
        </p:nvSpPr>
        <p:spPr>
          <a:xfrm>
            <a:off x="997635" y="2763181"/>
            <a:ext cx="2374900" cy="279400"/>
          </a:xfrm>
          <a:prstGeom prst="rect">
            <a:avLst/>
          </a:prstGeom>
          <a:solidFill>
            <a:srgbClr val="D5F3B7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67" name="OTLSHAPE_T_ff474a5528de4448ba1f99d4bd153573_ShapePercentage" hidden="1">
            <a:extLst>
              <a:ext uri="{FF2B5EF4-FFF2-40B4-BE49-F238E27FC236}">
                <a16:creationId xmlns:a16="http://schemas.microsoft.com/office/drawing/2014/main" id="{5AF15339-0B07-4EAF-8BB7-533528B4DA81}"/>
              </a:ext>
            </a:extLst>
          </p:cNvPr>
          <p:cNvSpPr/>
          <p:nvPr>
            <p:custDataLst>
              <p:tags r:id="rId63"/>
            </p:custDataLst>
          </p:nvPr>
        </p:nvSpPr>
        <p:spPr>
          <a:xfrm>
            <a:off x="997635" y="2763181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68" name="OTLSHAPE_T_ff474a5528de4448ba1f99d4bd153573_Duration" hidden="1">
            <a:extLst>
              <a:ext uri="{FF2B5EF4-FFF2-40B4-BE49-F238E27FC236}">
                <a16:creationId xmlns:a16="http://schemas.microsoft.com/office/drawing/2014/main" id="{447FCCE8-24CE-4BFC-8632-427542EABC7E}"/>
              </a:ext>
            </a:extLst>
          </p:cNvPr>
          <p:cNvSpPr txBox="1"/>
          <p:nvPr>
            <p:custDataLst>
              <p:tags r:id="rId64"/>
            </p:custDataLst>
          </p:nvPr>
        </p:nvSpPr>
        <p:spPr>
          <a:xfrm>
            <a:off x="0" y="2763181"/>
            <a:ext cx="431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4.5 days</a:t>
            </a:r>
          </a:p>
        </p:txBody>
      </p:sp>
      <p:sp>
        <p:nvSpPr>
          <p:cNvPr id="7069" name="OTLSHAPE_T_ff474a5528de4448ba1f99d4bd153573_TextPercentage" hidden="1">
            <a:extLst>
              <a:ext uri="{FF2B5EF4-FFF2-40B4-BE49-F238E27FC236}">
                <a16:creationId xmlns:a16="http://schemas.microsoft.com/office/drawing/2014/main" id="{3FDEC6DD-86FC-4827-B814-FD8322EC963F}"/>
              </a:ext>
            </a:extLst>
          </p:cNvPr>
          <p:cNvSpPr txBox="1"/>
          <p:nvPr>
            <p:custDataLst>
              <p:tags r:id="rId65"/>
            </p:custDataLst>
          </p:nvPr>
        </p:nvSpPr>
        <p:spPr>
          <a:xfrm>
            <a:off x="0" y="29182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070" name="OTLSHAPE_T_ff474a5528de4448ba1f99d4bd153573_JoinedDate" hidden="1">
            <a:extLst>
              <a:ext uri="{FF2B5EF4-FFF2-40B4-BE49-F238E27FC236}">
                <a16:creationId xmlns:a16="http://schemas.microsoft.com/office/drawing/2014/main" id="{B19F7013-594A-410B-A1B7-D141956D166C}"/>
              </a:ext>
            </a:extLst>
          </p:cNvPr>
          <p:cNvSpPr txBox="1"/>
          <p:nvPr>
            <p:custDataLst>
              <p:tags r:id="rId66"/>
            </p:custDataLst>
          </p:nvPr>
        </p:nvSpPr>
        <p:spPr>
          <a:xfrm>
            <a:off x="0" y="2918206"/>
            <a:ext cx="685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7 - Jan 11</a:t>
            </a:r>
          </a:p>
        </p:txBody>
      </p:sp>
      <p:sp>
        <p:nvSpPr>
          <p:cNvPr id="7071" name="OTLSHAPE_T_ff474a5528de4448ba1f99d4bd153573_StartDate" hidden="1">
            <a:extLst>
              <a:ext uri="{FF2B5EF4-FFF2-40B4-BE49-F238E27FC236}">
                <a16:creationId xmlns:a16="http://schemas.microsoft.com/office/drawing/2014/main" id="{E2B0AE8C-EED1-49EC-888E-B146738203D8}"/>
              </a:ext>
            </a:extLst>
          </p:cNvPr>
          <p:cNvSpPr txBox="1"/>
          <p:nvPr>
            <p:custDataLst>
              <p:tags r:id="rId67"/>
            </p:custDataLst>
          </p:nvPr>
        </p:nvSpPr>
        <p:spPr>
          <a:xfrm>
            <a:off x="0" y="30732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072" name="OTLSHAPE_T_ff474a5528de4448ba1f99d4bd153573_EndDate" hidden="1">
            <a:extLst>
              <a:ext uri="{FF2B5EF4-FFF2-40B4-BE49-F238E27FC236}">
                <a16:creationId xmlns:a16="http://schemas.microsoft.com/office/drawing/2014/main" id="{AACD2743-88A6-4CD5-B87F-4D9A2B22C0BA}"/>
              </a:ext>
            </a:extLst>
          </p:cNvPr>
          <p:cNvSpPr txBox="1"/>
          <p:nvPr>
            <p:custDataLst>
              <p:tags r:id="rId68"/>
            </p:custDataLst>
          </p:nvPr>
        </p:nvSpPr>
        <p:spPr>
          <a:xfrm>
            <a:off x="0" y="30732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073" name="OTLSHAPE_T_ff474a5528de4448ba1f99d4bd153573_Title">
            <a:extLst>
              <a:ext uri="{FF2B5EF4-FFF2-40B4-BE49-F238E27FC236}">
                <a16:creationId xmlns:a16="http://schemas.microsoft.com/office/drawing/2014/main" id="{08F8777E-3067-4AE4-8D83-6252E220FFE3}"/>
              </a:ext>
            </a:extLst>
          </p:cNvPr>
          <p:cNvSpPr txBox="1"/>
          <p:nvPr>
            <p:custDataLst>
              <p:tags r:id="rId69"/>
            </p:custDataLst>
          </p:nvPr>
        </p:nvSpPr>
        <p:spPr>
          <a:xfrm>
            <a:off x="1625532" y="2817622"/>
            <a:ext cx="1117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POC Phase 0 (Prep)</a:t>
            </a:r>
          </a:p>
        </p:txBody>
      </p:sp>
      <p:sp>
        <p:nvSpPr>
          <p:cNvPr id="7074" name="OTLSHAPE_T_549849ee6ec64ab3a6c61d1aa9594f8d_Shape">
            <a:extLst>
              <a:ext uri="{FF2B5EF4-FFF2-40B4-BE49-F238E27FC236}">
                <a16:creationId xmlns:a16="http://schemas.microsoft.com/office/drawing/2014/main" id="{984BA76C-FE77-41E2-84D7-182172D8051C}"/>
              </a:ext>
            </a:extLst>
          </p:cNvPr>
          <p:cNvSpPr/>
          <p:nvPr>
            <p:custDataLst>
              <p:tags r:id="rId70"/>
            </p:custDataLst>
          </p:nvPr>
        </p:nvSpPr>
        <p:spPr>
          <a:xfrm>
            <a:off x="4673712" y="2763181"/>
            <a:ext cx="2167030" cy="279400"/>
          </a:xfrm>
          <a:prstGeom prst="rect">
            <a:avLst/>
          </a:prstGeom>
          <a:solidFill>
            <a:srgbClr val="B9E988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75" name="OTLSHAPE_T_549849ee6ec64ab3a6c61d1aa9594f8d_ShapePercentage" hidden="1">
            <a:extLst>
              <a:ext uri="{FF2B5EF4-FFF2-40B4-BE49-F238E27FC236}">
                <a16:creationId xmlns:a16="http://schemas.microsoft.com/office/drawing/2014/main" id="{62A38DED-15D6-4CAB-BEE6-93C5EF901035}"/>
              </a:ext>
            </a:extLst>
          </p:cNvPr>
          <p:cNvSpPr/>
          <p:nvPr>
            <p:custDataLst>
              <p:tags r:id="rId71"/>
            </p:custDataLst>
          </p:nvPr>
        </p:nvSpPr>
        <p:spPr>
          <a:xfrm>
            <a:off x="4673712" y="2763181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76" name="OTLSHAPE_T_549849ee6ec64ab3a6c61d1aa9594f8d_Duration" hidden="1">
            <a:extLst>
              <a:ext uri="{FF2B5EF4-FFF2-40B4-BE49-F238E27FC236}">
                <a16:creationId xmlns:a16="http://schemas.microsoft.com/office/drawing/2014/main" id="{52A7F813-355C-4547-86EB-9B4687797B79}"/>
              </a:ext>
            </a:extLst>
          </p:cNvPr>
          <p:cNvSpPr txBox="1"/>
          <p:nvPr>
            <p:custDataLst>
              <p:tags r:id="rId72"/>
            </p:custDataLst>
          </p:nvPr>
        </p:nvSpPr>
        <p:spPr>
          <a:xfrm>
            <a:off x="0" y="2763181"/>
            <a:ext cx="431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4.5 days</a:t>
            </a:r>
          </a:p>
        </p:txBody>
      </p:sp>
      <p:sp>
        <p:nvSpPr>
          <p:cNvPr id="7077" name="OTLSHAPE_T_549849ee6ec64ab3a6c61d1aa9594f8d_TextPercentage" hidden="1">
            <a:extLst>
              <a:ext uri="{FF2B5EF4-FFF2-40B4-BE49-F238E27FC236}">
                <a16:creationId xmlns:a16="http://schemas.microsoft.com/office/drawing/2014/main" id="{83DF5009-3BD7-4639-927B-963B835E54D0}"/>
              </a:ext>
            </a:extLst>
          </p:cNvPr>
          <p:cNvSpPr txBox="1"/>
          <p:nvPr>
            <p:custDataLst>
              <p:tags r:id="rId73"/>
            </p:custDataLst>
          </p:nvPr>
        </p:nvSpPr>
        <p:spPr>
          <a:xfrm>
            <a:off x="0" y="29182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078" name="OTLSHAPE_T_549849ee6ec64ab3a6c61d1aa9594f8d_JoinedDate" hidden="1">
            <a:extLst>
              <a:ext uri="{FF2B5EF4-FFF2-40B4-BE49-F238E27FC236}">
                <a16:creationId xmlns:a16="http://schemas.microsoft.com/office/drawing/2014/main" id="{EBA4C47D-5EB8-4FED-8118-455873B2FC6D}"/>
              </a:ext>
            </a:extLst>
          </p:cNvPr>
          <p:cNvSpPr txBox="1"/>
          <p:nvPr>
            <p:custDataLst>
              <p:tags r:id="rId74"/>
            </p:custDataLst>
          </p:nvPr>
        </p:nvSpPr>
        <p:spPr>
          <a:xfrm>
            <a:off x="0" y="2918206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14 - Jan 18</a:t>
            </a:r>
          </a:p>
        </p:txBody>
      </p:sp>
      <p:sp>
        <p:nvSpPr>
          <p:cNvPr id="7079" name="OTLSHAPE_T_549849ee6ec64ab3a6c61d1aa9594f8d_StartDate" hidden="1">
            <a:extLst>
              <a:ext uri="{FF2B5EF4-FFF2-40B4-BE49-F238E27FC236}">
                <a16:creationId xmlns:a16="http://schemas.microsoft.com/office/drawing/2014/main" id="{A4622439-27E9-4CF1-9BE2-E635540D43F8}"/>
              </a:ext>
            </a:extLst>
          </p:cNvPr>
          <p:cNvSpPr txBox="1"/>
          <p:nvPr>
            <p:custDataLst>
              <p:tags r:id="rId75"/>
            </p:custDataLst>
          </p:nvPr>
        </p:nvSpPr>
        <p:spPr>
          <a:xfrm>
            <a:off x="0" y="30732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080" name="OTLSHAPE_T_549849ee6ec64ab3a6c61d1aa9594f8d_EndDate" hidden="1">
            <a:extLst>
              <a:ext uri="{FF2B5EF4-FFF2-40B4-BE49-F238E27FC236}">
                <a16:creationId xmlns:a16="http://schemas.microsoft.com/office/drawing/2014/main" id="{F82B6E59-1A7B-43C0-B04E-651FDA0A7C27}"/>
              </a:ext>
            </a:extLst>
          </p:cNvPr>
          <p:cNvSpPr txBox="1"/>
          <p:nvPr>
            <p:custDataLst>
              <p:tags r:id="rId76"/>
            </p:custDataLst>
          </p:nvPr>
        </p:nvSpPr>
        <p:spPr>
          <a:xfrm>
            <a:off x="0" y="30732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081" name="OTLSHAPE_T_549849ee6ec64ab3a6c61d1aa9594f8d_Title">
            <a:extLst>
              <a:ext uri="{FF2B5EF4-FFF2-40B4-BE49-F238E27FC236}">
                <a16:creationId xmlns:a16="http://schemas.microsoft.com/office/drawing/2014/main" id="{4E5CABF2-B2C7-44AD-A04B-7541079481A5}"/>
              </a:ext>
            </a:extLst>
          </p:cNvPr>
          <p:cNvSpPr txBox="1"/>
          <p:nvPr>
            <p:custDataLst>
              <p:tags r:id="rId77"/>
            </p:custDataLst>
          </p:nvPr>
        </p:nvSpPr>
        <p:spPr>
          <a:xfrm>
            <a:off x="5223546" y="2817622"/>
            <a:ext cx="12700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POC Phase 1 (Staging)</a:t>
            </a:r>
          </a:p>
        </p:txBody>
      </p:sp>
      <p:sp>
        <p:nvSpPr>
          <p:cNvPr id="7082" name="OTLSHAPE_T_f21fea473ecc4e83b47831c5bd807dc6_Shape">
            <a:extLst>
              <a:ext uri="{FF2B5EF4-FFF2-40B4-BE49-F238E27FC236}">
                <a16:creationId xmlns:a16="http://schemas.microsoft.com/office/drawing/2014/main" id="{54063FBB-D199-42FF-A435-36806DC04C6C}"/>
              </a:ext>
            </a:extLst>
          </p:cNvPr>
          <p:cNvSpPr/>
          <p:nvPr>
            <p:custDataLst>
              <p:tags r:id="rId78"/>
            </p:custDataLst>
          </p:nvPr>
        </p:nvSpPr>
        <p:spPr>
          <a:xfrm>
            <a:off x="8349787" y="2763181"/>
            <a:ext cx="2065277" cy="279400"/>
          </a:xfrm>
          <a:prstGeom prst="rect">
            <a:avLst/>
          </a:prstGeom>
          <a:solidFill>
            <a:srgbClr val="9DD664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83" name="OTLSHAPE_T_f21fea473ecc4e83b47831c5bd807dc6_ShapePercentage" hidden="1">
            <a:extLst>
              <a:ext uri="{FF2B5EF4-FFF2-40B4-BE49-F238E27FC236}">
                <a16:creationId xmlns:a16="http://schemas.microsoft.com/office/drawing/2014/main" id="{353EC1F7-B75E-43E0-8EC1-359D4487BD8B}"/>
              </a:ext>
            </a:extLst>
          </p:cNvPr>
          <p:cNvSpPr/>
          <p:nvPr>
            <p:custDataLst>
              <p:tags r:id="rId79"/>
            </p:custDataLst>
          </p:nvPr>
        </p:nvSpPr>
        <p:spPr>
          <a:xfrm>
            <a:off x="8349788" y="2763181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84" name="OTLSHAPE_T_f21fea473ecc4e83b47831c5bd807dc6_Duration" hidden="1">
            <a:extLst>
              <a:ext uri="{FF2B5EF4-FFF2-40B4-BE49-F238E27FC236}">
                <a16:creationId xmlns:a16="http://schemas.microsoft.com/office/drawing/2014/main" id="{9BC068A1-C7AA-4B62-B76E-5D24C7F11FC8}"/>
              </a:ext>
            </a:extLst>
          </p:cNvPr>
          <p:cNvSpPr txBox="1"/>
          <p:nvPr>
            <p:custDataLst>
              <p:tags r:id="rId80"/>
            </p:custDataLst>
          </p:nvPr>
        </p:nvSpPr>
        <p:spPr>
          <a:xfrm>
            <a:off x="0" y="2763181"/>
            <a:ext cx="431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3.5 days</a:t>
            </a:r>
          </a:p>
        </p:txBody>
      </p:sp>
      <p:sp>
        <p:nvSpPr>
          <p:cNvPr id="7085" name="OTLSHAPE_T_f21fea473ecc4e83b47831c5bd807dc6_TextPercentage" hidden="1">
            <a:extLst>
              <a:ext uri="{FF2B5EF4-FFF2-40B4-BE49-F238E27FC236}">
                <a16:creationId xmlns:a16="http://schemas.microsoft.com/office/drawing/2014/main" id="{D403E748-8C55-48A2-B169-121DF1934D57}"/>
              </a:ext>
            </a:extLst>
          </p:cNvPr>
          <p:cNvSpPr txBox="1"/>
          <p:nvPr>
            <p:custDataLst>
              <p:tags r:id="rId81"/>
            </p:custDataLst>
          </p:nvPr>
        </p:nvSpPr>
        <p:spPr>
          <a:xfrm>
            <a:off x="0" y="2918206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086" name="OTLSHAPE_T_f21fea473ecc4e83b47831c5bd807dc6_JoinedDate" hidden="1">
            <a:extLst>
              <a:ext uri="{FF2B5EF4-FFF2-40B4-BE49-F238E27FC236}">
                <a16:creationId xmlns:a16="http://schemas.microsoft.com/office/drawing/2014/main" id="{6205E9D1-ECE4-47AD-AFCC-2C241BBCB377}"/>
              </a:ext>
            </a:extLst>
          </p:cNvPr>
          <p:cNvSpPr txBox="1"/>
          <p:nvPr>
            <p:custDataLst>
              <p:tags r:id="rId82"/>
            </p:custDataLst>
          </p:nvPr>
        </p:nvSpPr>
        <p:spPr>
          <a:xfrm>
            <a:off x="0" y="2918206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21 - Jan 24</a:t>
            </a:r>
          </a:p>
        </p:txBody>
      </p:sp>
      <p:sp>
        <p:nvSpPr>
          <p:cNvPr id="7087" name="OTLSHAPE_T_f21fea473ecc4e83b47831c5bd807dc6_StartDate" hidden="1">
            <a:extLst>
              <a:ext uri="{FF2B5EF4-FFF2-40B4-BE49-F238E27FC236}">
                <a16:creationId xmlns:a16="http://schemas.microsoft.com/office/drawing/2014/main" id="{E702FD1C-B73B-4A57-B60E-F4DCCD826A7C}"/>
              </a:ext>
            </a:extLst>
          </p:cNvPr>
          <p:cNvSpPr txBox="1"/>
          <p:nvPr>
            <p:custDataLst>
              <p:tags r:id="rId83"/>
            </p:custDataLst>
          </p:nvPr>
        </p:nvSpPr>
        <p:spPr>
          <a:xfrm>
            <a:off x="0" y="30732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088" name="OTLSHAPE_T_f21fea473ecc4e83b47831c5bd807dc6_EndDate" hidden="1">
            <a:extLst>
              <a:ext uri="{FF2B5EF4-FFF2-40B4-BE49-F238E27FC236}">
                <a16:creationId xmlns:a16="http://schemas.microsoft.com/office/drawing/2014/main" id="{9AED04B5-8DF8-4AE3-AB68-6F63720E4FE3}"/>
              </a:ext>
            </a:extLst>
          </p:cNvPr>
          <p:cNvSpPr txBox="1"/>
          <p:nvPr>
            <p:custDataLst>
              <p:tags r:id="rId84"/>
            </p:custDataLst>
          </p:nvPr>
        </p:nvSpPr>
        <p:spPr>
          <a:xfrm>
            <a:off x="0" y="3073230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089" name="OTLSHAPE_T_f21fea473ecc4e83b47831c5bd807dc6_Title">
            <a:extLst>
              <a:ext uri="{FF2B5EF4-FFF2-40B4-BE49-F238E27FC236}">
                <a16:creationId xmlns:a16="http://schemas.microsoft.com/office/drawing/2014/main" id="{4A1AE4B1-8A69-4248-9216-A28E879BDDD3}"/>
              </a:ext>
            </a:extLst>
          </p:cNvPr>
          <p:cNvSpPr txBox="1"/>
          <p:nvPr>
            <p:custDataLst>
              <p:tags r:id="rId85"/>
            </p:custDataLst>
          </p:nvPr>
        </p:nvSpPr>
        <p:spPr>
          <a:xfrm>
            <a:off x="8712780" y="2817622"/>
            <a:ext cx="11176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POC Phase 2 (Prod)</a:t>
            </a:r>
          </a:p>
        </p:txBody>
      </p:sp>
      <p:sp>
        <p:nvSpPr>
          <p:cNvPr id="7090" name="OTLSHAPE_T_6e968178cdb04e18bb3b4bda0f31a91d_Shape">
            <a:extLst>
              <a:ext uri="{FF2B5EF4-FFF2-40B4-BE49-F238E27FC236}">
                <a16:creationId xmlns:a16="http://schemas.microsoft.com/office/drawing/2014/main" id="{D5AF3F0F-6D76-4051-8051-52BA0D949DFF}"/>
              </a:ext>
            </a:extLst>
          </p:cNvPr>
          <p:cNvSpPr/>
          <p:nvPr>
            <p:custDataLst>
              <p:tags r:id="rId86"/>
            </p:custDataLst>
          </p:nvPr>
        </p:nvSpPr>
        <p:spPr>
          <a:xfrm>
            <a:off x="4717473" y="5312156"/>
            <a:ext cx="5712099" cy="279400"/>
          </a:xfrm>
          <a:prstGeom prst="roundRect">
            <a:avLst>
              <a:gd name="adj" fmla="val 10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>
                    <a:scrgbClr r="0" g="0" b="0">
                      <a:alpha val="50000"/>
                    </a:sc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91" name="OTLSHAPE_T_6e968178cdb04e18bb3b4bda0f31a91d_ShapePercentage" hidden="1">
            <a:extLst>
              <a:ext uri="{FF2B5EF4-FFF2-40B4-BE49-F238E27FC236}">
                <a16:creationId xmlns:a16="http://schemas.microsoft.com/office/drawing/2014/main" id="{AB47340F-7DE3-47C2-898A-782BF66F776C}"/>
              </a:ext>
            </a:extLst>
          </p:cNvPr>
          <p:cNvSpPr/>
          <p:nvPr>
            <p:custDataLst>
              <p:tags r:id="rId87"/>
            </p:custDataLst>
          </p:nvPr>
        </p:nvSpPr>
        <p:spPr>
          <a:xfrm>
            <a:off x="4717474" y="5312156"/>
            <a:ext cx="0" cy="0"/>
          </a:xfrm>
          <a:prstGeom prst="roundRect">
            <a:avLst>
              <a:gd name="adj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92" name="OTLSHAPE_T_6e968178cdb04e18bb3b4bda0f31a91d_Duration" hidden="1">
            <a:extLst>
              <a:ext uri="{FF2B5EF4-FFF2-40B4-BE49-F238E27FC236}">
                <a16:creationId xmlns:a16="http://schemas.microsoft.com/office/drawing/2014/main" id="{11E651ED-D688-44BB-A077-860BD52D3A23}"/>
              </a:ext>
            </a:extLst>
          </p:cNvPr>
          <p:cNvSpPr txBox="1"/>
          <p:nvPr>
            <p:custDataLst>
              <p:tags r:id="rId88"/>
            </p:custDataLst>
          </p:nvPr>
        </p:nvSpPr>
        <p:spPr>
          <a:xfrm>
            <a:off x="0" y="5312156"/>
            <a:ext cx="4318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8.3 days</a:t>
            </a:r>
          </a:p>
        </p:txBody>
      </p:sp>
      <p:sp>
        <p:nvSpPr>
          <p:cNvPr id="7093" name="OTLSHAPE_T_6e968178cdb04e18bb3b4bda0f31a91d_TextPercentage" hidden="1">
            <a:extLst>
              <a:ext uri="{FF2B5EF4-FFF2-40B4-BE49-F238E27FC236}">
                <a16:creationId xmlns:a16="http://schemas.microsoft.com/office/drawing/2014/main" id="{235D87DA-7C67-4BA1-8982-E710F555CEC7}"/>
              </a:ext>
            </a:extLst>
          </p:cNvPr>
          <p:cNvSpPr txBox="1"/>
          <p:nvPr>
            <p:custDataLst>
              <p:tags r:id="rId89"/>
            </p:custDataLst>
          </p:nvPr>
        </p:nvSpPr>
        <p:spPr>
          <a:xfrm>
            <a:off x="0" y="5467181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094" name="OTLSHAPE_T_6e968178cdb04e18bb3b4bda0f31a91d_JoinedDate" hidden="1">
            <a:extLst>
              <a:ext uri="{FF2B5EF4-FFF2-40B4-BE49-F238E27FC236}">
                <a16:creationId xmlns:a16="http://schemas.microsoft.com/office/drawing/2014/main" id="{F369BC5B-D985-4B2C-AB53-0A179CCEDC97}"/>
              </a:ext>
            </a:extLst>
          </p:cNvPr>
          <p:cNvSpPr txBox="1"/>
          <p:nvPr>
            <p:custDataLst>
              <p:tags r:id="rId90"/>
            </p:custDataLst>
          </p:nvPr>
        </p:nvSpPr>
        <p:spPr>
          <a:xfrm>
            <a:off x="0" y="5467181"/>
            <a:ext cx="749300" cy="1550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Jan 14 - Jan 24</a:t>
            </a:r>
          </a:p>
        </p:txBody>
      </p:sp>
      <p:sp>
        <p:nvSpPr>
          <p:cNvPr id="7095" name="OTLSHAPE_T_6e968178cdb04e18bb3b4bda0f31a91d_StartDate" hidden="1">
            <a:extLst>
              <a:ext uri="{FF2B5EF4-FFF2-40B4-BE49-F238E27FC236}">
                <a16:creationId xmlns:a16="http://schemas.microsoft.com/office/drawing/2014/main" id="{51DDEE83-5248-42EE-B26C-15AEFF92B96D}"/>
              </a:ext>
            </a:extLst>
          </p:cNvPr>
          <p:cNvSpPr txBox="1"/>
          <p:nvPr>
            <p:custDataLst>
              <p:tags r:id="rId91"/>
            </p:custDataLst>
          </p:nvPr>
        </p:nvSpPr>
        <p:spPr>
          <a:xfrm>
            <a:off x="0" y="562220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096" name="OTLSHAPE_T_6e968178cdb04e18bb3b4bda0f31a91d_EndDate" hidden="1">
            <a:extLst>
              <a:ext uri="{FF2B5EF4-FFF2-40B4-BE49-F238E27FC236}">
                <a16:creationId xmlns:a16="http://schemas.microsoft.com/office/drawing/2014/main" id="{12D3FF57-5AEC-4D99-AB0A-8642A4EBBD81}"/>
              </a:ext>
            </a:extLst>
          </p:cNvPr>
          <p:cNvSpPr txBox="1"/>
          <p:nvPr>
            <p:custDataLst>
              <p:tags r:id="rId92"/>
            </p:custDataLst>
          </p:nvPr>
        </p:nvSpPr>
        <p:spPr>
          <a:xfrm>
            <a:off x="0" y="5622205"/>
            <a:ext cx="0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097" name="OTLSHAPE_T_6e968178cdb04e18bb3b4bda0f31a91d_Title">
            <a:extLst>
              <a:ext uri="{FF2B5EF4-FFF2-40B4-BE49-F238E27FC236}">
                <a16:creationId xmlns:a16="http://schemas.microsoft.com/office/drawing/2014/main" id="{89196EA5-AB51-40F8-98CC-2F4EE0C482B5}"/>
              </a:ext>
            </a:extLst>
          </p:cNvPr>
          <p:cNvSpPr txBox="1"/>
          <p:nvPr>
            <p:custDataLst>
              <p:tags r:id="rId93"/>
            </p:custDataLst>
          </p:nvPr>
        </p:nvSpPr>
        <p:spPr>
          <a:xfrm>
            <a:off x="6565454" y="5366597"/>
            <a:ext cx="1739900" cy="17051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-4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Prove the solution meets reqs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391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8C59E-F2D8-404A-A275-46E3613FD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SaaS or Managed?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DE851F6-4EEC-5248-8363-9C8FE110E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698535"/>
              </p:ext>
            </p:extLst>
          </p:nvPr>
        </p:nvGraphicFramePr>
        <p:xfrm>
          <a:off x="2032000" y="2021840"/>
          <a:ext cx="8128000" cy="281432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8954261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733566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Dynatrace SaaS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Dynatrace Managed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576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Easy SaaS experience providing </a:t>
                      </a:r>
                    </a:p>
                    <a:p>
                      <a:r>
                        <a:rPr lang="en-US" sz="1400" dirty="0"/>
                        <a:t>AI-powered Answers &amp; Insights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Same SaaS-like experience in an on-premise model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AI-powered Answers &amp; Insights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137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Sign-up with email, start monitoring in 5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Receive Welcome Email, copy-paste install, start monitoring in 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218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Dynatrace provides software, compute,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Dynatrace provides software, you provide compute &amp; storage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459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Automatic updates every 2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Automatic updates every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783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Your data is safe &amp; secure in Dynatrace’s AWS tenant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Your data is safe &amp; secure in your own datacenter, private, or public cloud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393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375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98BDF7-6D56-CD40-80EC-41868BA3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Bernina Sans" pitchFamily="2" charset="77"/>
              </a:rPr>
              <a:t>Dynatrace SaaS architecture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4F58A7C-6587-4852-A909-27AEF27F8146}"/>
              </a:ext>
            </a:extLst>
          </p:cNvPr>
          <p:cNvSpPr txBox="1"/>
          <p:nvPr/>
        </p:nvSpPr>
        <p:spPr>
          <a:xfrm>
            <a:off x="140300" y="4259779"/>
            <a:ext cx="57185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>
                <a:latin typeface="Bernina Sans" pitchFamily="2" charset="77"/>
              </a:rPr>
              <a:t>When is an Environment ActiveGate needed?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Bernina Sans Light" pitchFamily="2" charset="77"/>
              </a:rPr>
              <a:t>Consolidation &amp; Compression of </a:t>
            </a:r>
            <a:r>
              <a:rPr lang="en-US" sz="1200" dirty="0" err="1">
                <a:latin typeface="Bernina Sans Light" pitchFamily="2" charset="77"/>
              </a:rPr>
              <a:t>OneAgent</a:t>
            </a:r>
            <a:r>
              <a:rPr lang="en-US" sz="1200" dirty="0">
                <a:latin typeface="Bernina Sans Light" pitchFamily="2" charset="77"/>
              </a:rPr>
              <a:t> traffic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Bernina Sans Light" pitchFamily="2" charset="77"/>
              </a:rPr>
              <a:t>Enterprise Cloud platform integrations (vCenter, K8s, PCF, AWS, Azure, </a:t>
            </a:r>
            <a:r>
              <a:rPr lang="en-US" sz="1200" dirty="0" err="1">
                <a:latin typeface="Bernina Sans Light" pitchFamily="2" charset="77"/>
              </a:rPr>
              <a:t>etc</a:t>
            </a:r>
            <a:r>
              <a:rPr lang="en-US" sz="1200" dirty="0">
                <a:latin typeface="Bernina Sans Light" pitchFamily="2" charset="77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Bernina Sans Light" pitchFamily="2" charset="77"/>
              </a:rPr>
              <a:t>Extensions, plugins, and DB Insights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Bernina Sans Light" pitchFamily="2" charset="77"/>
              </a:rPr>
              <a:t>Private synthetic locations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Bernina Sans Light" pitchFamily="2" charset="77"/>
              </a:rPr>
              <a:t>Storage of memory dumps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Bernina Sans Light" pitchFamily="2" charset="77"/>
                <a:hlinkClick r:id="rId2"/>
              </a:rPr>
              <a:t>More Detail</a:t>
            </a:r>
            <a:endParaRPr lang="en-US" sz="1200" dirty="0">
              <a:latin typeface="Bernina Sans Light" pitchFamily="2" charset="77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9A877F6D-EA49-48F4-BBEB-E19DF232CA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0" b="16686"/>
          <a:stretch/>
        </p:blipFill>
        <p:spPr>
          <a:xfrm>
            <a:off x="1665599" y="2309142"/>
            <a:ext cx="1279782" cy="775796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9A9B824-B7FC-4733-ACC3-1407642CD8FD}"/>
              </a:ext>
            </a:extLst>
          </p:cNvPr>
          <p:cNvCxnSpPr>
            <a:cxnSpLocks/>
            <a:stCxn id="90" idx="2"/>
            <a:endCxn id="89" idx="6"/>
          </p:cNvCxnSpPr>
          <p:nvPr/>
        </p:nvCxnSpPr>
        <p:spPr>
          <a:xfrm flipH="1">
            <a:off x="2694227" y="2492703"/>
            <a:ext cx="1839579" cy="32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3" name="Textfeld 407">
            <a:extLst>
              <a:ext uri="{FF2B5EF4-FFF2-40B4-BE49-F238E27FC236}">
                <a16:creationId xmlns:a16="http://schemas.microsoft.com/office/drawing/2014/main" id="{E3F07522-99BF-40C8-83CF-07CB2525C369}"/>
              </a:ext>
            </a:extLst>
          </p:cNvPr>
          <p:cNvSpPr txBox="1"/>
          <p:nvPr/>
        </p:nvSpPr>
        <p:spPr>
          <a:xfrm>
            <a:off x="6622168" y="3756552"/>
            <a:ext cx="1148760" cy="369330"/>
          </a:xfrm>
          <a:prstGeom prst="rect">
            <a:avLst/>
          </a:prstGeom>
          <a:noFill/>
          <a:effectLst/>
        </p:spPr>
        <p:txBody>
          <a:bodyPr wrap="square" lIns="121917" tIns="60959" rIns="121917" bIns="6095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host</a:t>
            </a:r>
          </a:p>
        </p:txBody>
      </p:sp>
      <p:sp>
        <p:nvSpPr>
          <p:cNvPr id="64" name="Textfeld 407">
            <a:extLst>
              <a:ext uri="{FF2B5EF4-FFF2-40B4-BE49-F238E27FC236}">
                <a16:creationId xmlns:a16="http://schemas.microsoft.com/office/drawing/2014/main" id="{60B037F9-50DF-4F9A-9873-67C136DE1610}"/>
              </a:ext>
            </a:extLst>
          </p:cNvPr>
          <p:cNvSpPr txBox="1"/>
          <p:nvPr/>
        </p:nvSpPr>
        <p:spPr>
          <a:xfrm>
            <a:off x="7688314" y="3756552"/>
            <a:ext cx="1148760" cy="369330"/>
          </a:xfrm>
          <a:prstGeom prst="rect">
            <a:avLst/>
          </a:prstGeom>
          <a:noFill/>
          <a:effectLst/>
        </p:spPr>
        <p:txBody>
          <a:bodyPr wrap="square" lIns="121917" tIns="60959" rIns="121917" bIns="6095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host</a:t>
            </a:r>
          </a:p>
        </p:txBody>
      </p:sp>
      <p:sp>
        <p:nvSpPr>
          <p:cNvPr id="65" name="Textfeld 407">
            <a:extLst>
              <a:ext uri="{FF2B5EF4-FFF2-40B4-BE49-F238E27FC236}">
                <a16:creationId xmlns:a16="http://schemas.microsoft.com/office/drawing/2014/main" id="{8936502A-E500-4BFF-8528-327FBA492679}"/>
              </a:ext>
            </a:extLst>
          </p:cNvPr>
          <p:cNvSpPr txBox="1"/>
          <p:nvPr/>
        </p:nvSpPr>
        <p:spPr>
          <a:xfrm>
            <a:off x="8690852" y="3756552"/>
            <a:ext cx="1289222" cy="369330"/>
          </a:xfrm>
          <a:prstGeom prst="rect">
            <a:avLst/>
          </a:prstGeom>
          <a:noFill/>
          <a:effectLst/>
        </p:spPr>
        <p:txBody>
          <a:bodyPr wrap="square" lIns="121917" tIns="60959" rIns="121917" bIns="6095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host</a:t>
            </a:r>
          </a:p>
        </p:txBody>
      </p:sp>
      <p:sp>
        <p:nvSpPr>
          <p:cNvPr id="66" name="Textfeld 407">
            <a:extLst>
              <a:ext uri="{FF2B5EF4-FFF2-40B4-BE49-F238E27FC236}">
                <a16:creationId xmlns:a16="http://schemas.microsoft.com/office/drawing/2014/main" id="{EF82D425-DE36-411C-9305-B0C8E64D633A}"/>
              </a:ext>
            </a:extLst>
          </p:cNvPr>
          <p:cNvSpPr txBox="1"/>
          <p:nvPr/>
        </p:nvSpPr>
        <p:spPr>
          <a:xfrm>
            <a:off x="9741590" y="3756552"/>
            <a:ext cx="1148760" cy="369330"/>
          </a:xfrm>
          <a:prstGeom prst="rect">
            <a:avLst/>
          </a:prstGeom>
          <a:noFill/>
          <a:effectLst/>
        </p:spPr>
        <p:txBody>
          <a:bodyPr wrap="square" lIns="121917" tIns="60959" rIns="121917" bIns="6095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Web UI</a:t>
            </a:r>
          </a:p>
        </p:txBody>
      </p:sp>
      <p:sp>
        <p:nvSpPr>
          <p:cNvPr id="67" name="Textfeld 407">
            <a:extLst>
              <a:ext uri="{FF2B5EF4-FFF2-40B4-BE49-F238E27FC236}">
                <a16:creationId xmlns:a16="http://schemas.microsoft.com/office/drawing/2014/main" id="{C483F2A2-6354-45DB-A7BB-EBD217CD845D}"/>
              </a:ext>
            </a:extLst>
          </p:cNvPr>
          <p:cNvSpPr txBox="1"/>
          <p:nvPr/>
        </p:nvSpPr>
        <p:spPr>
          <a:xfrm>
            <a:off x="4191356" y="3051723"/>
            <a:ext cx="1520536" cy="553996"/>
          </a:xfrm>
          <a:prstGeom prst="rect">
            <a:avLst/>
          </a:prstGeom>
          <a:noFill/>
          <a:effectLst/>
        </p:spPr>
        <p:txBody>
          <a:bodyPr wrap="square" lIns="121917" tIns="60959" rIns="121917" bIns="6095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ActiveGate</a:t>
            </a:r>
            <a:endParaRPr kumimoji="0" lang="de-DE" sz="1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nina Sans Narrow" pitchFamily="2" charset="77"/>
              <a:cs typeface="Bernina Sans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latin typeface="Bernina Sans Narrow" pitchFamily="2" charset="77"/>
                <a:cs typeface="Bernina Sans Light"/>
              </a:rPr>
              <a:t>( </a:t>
            </a:r>
            <a:r>
              <a:rPr lang="de-DE" sz="1400" b="1" dirty="0" err="1">
                <a:latin typeface="Bernina Sans Narrow" pitchFamily="2" charset="77"/>
                <a:cs typeface="Bernina Sans Light"/>
              </a:rPr>
              <a:t>recommended</a:t>
            </a:r>
            <a:r>
              <a:rPr lang="de-DE" sz="1400" b="1" dirty="0">
                <a:latin typeface="Bernina Sans Narrow" pitchFamily="2" charset="77"/>
                <a:cs typeface="Bernina Sans Light"/>
              </a:rPr>
              <a:t> )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A8D76ED2-C914-49CF-814D-DA8072B0BB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771" y="2229472"/>
            <a:ext cx="914400" cy="914400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4261D87F-3E0E-451B-BEA0-AB9CF652C46F}"/>
              </a:ext>
            </a:extLst>
          </p:cNvPr>
          <p:cNvSpPr/>
          <p:nvPr/>
        </p:nvSpPr>
        <p:spPr>
          <a:xfrm>
            <a:off x="5100924" y="2577563"/>
            <a:ext cx="125836" cy="12583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E7B76D2-AB1A-40A5-A72D-7D0D545F403B}"/>
              </a:ext>
            </a:extLst>
          </p:cNvPr>
          <p:cNvSpPr/>
          <p:nvPr/>
        </p:nvSpPr>
        <p:spPr>
          <a:xfrm>
            <a:off x="7151486" y="3693467"/>
            <a:ext cx="125836" cy="1258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356B3E3-C39B-43A3-8C44-E4E9D08CDE93}"/>
              </a:ext>
            </a:extLst>
          </p:cNvPr>
          <p:cNvSpPr/>
          <p:nvPr/>
        </p:nvSpPr>
        <p:spPr>
          <a:xfrm>
            <a:off x="5100924" y="2386396"/>
            <a:ext cx="125836" cy="12583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CFDD14C-BFA1-4CCE-BB62-FC12413FE807}"/>
              </a:ext>
            </a:extLst>
          </p:cNvPr>
          <p:cNvSpPr/>
          <p:nvPr/>
        </p:nvSpPr>
        <p:spPr>
          <a:xfrm>
            <a:off x="8225586" y="3693467"/>
            <a:ext cx="125836" cy="1258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6766A02-2031-4A64-89B3-D0808D0D24FE}"/>
              </a:ext>
            </a:extLst>
          </p:cNvPr>
          <p:cNvSpPr/>
          <p:nvPr/>
        </p:nvSpPr>
        <p:spPr>
          <a:xfrm>
            <a:off x="2344141" y="2291779"/>
            <a:ext cx="125836" cy="12583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D85FC01F-0854-4275-92F9-557B6AC420C8}"/>
              </a:ext>
            </a:extLst>
          </p:cNvPr>
          <p:cNvSpPr/>
          <p:nvPr/>
        </p:nvSpPr>
        <p:spPr>
          <a:xfrm>
            <a:off x="9281975" y="3693467"/>
            <a:ext cx="125836" cy="1258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D327C3CE-75D7-4C71-857D-B567583118B7}"/>
              </a:ext>
            </a:extLst>
          </p:cNvPr>
          <p:cNvSpPr/>
          <p:nvPr/>
        </p:nvSpPr>
        <p:spPr>
          <a:xfrm>
            <a:off x="2034822" y="2401854"/>
            <a:ext cx="125836" cy="12583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20F3FC3C-9098-4358-A6DD-3329B0C503BE}"/>
              </a:ext>
            </a:extLst>
          </p:cNvPr>
          <p:cNvSpPr/>
          <p:nvPr/>
        </p:nvSpPr>
        <p:spPr>
          <a:xfrm>
            <a:off x="10263278" y="3693467"/>
            <a:ext cx="125836" cy="1258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25E57EAC-33E6-4D2F-BD3C-CE9D35512CC7}"/>
              </a:ext>
            </a:extLst>
          </p:cNvPr>
          <p:cNvCxnSpPr>
            <a:cxnSpLocks/>
            <a:endCxn id="70" idx="0"/>
          </p:cNvCxnSpPr>
          <p:nvPr/>
        </p:nvCxnSpPr>
        <p:spPr>
          <a:xfrm>
            <a:off x="5219560" y="2640481"/>
            <a:ext cx="1994844" cy="1052986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DC38579A-9534-4340-9B0E-B279877F26F2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5219560" y="2449314"/>
            <a:ext cx="3068944" cy="1244153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91D23C8-C6DE-45A8-A30F-4B9550F4C53C}"/>
              </a:ext>
            </a:extLst>
          </p:cNvPr>
          <p:cNvGrpSpPr/>
          <p:nvPr/>
        </p:nvGrpSpPr>
        <p:grpSpPr>
          <a:xfrm>
            <a:off x="6912484" y="3109712"/>
            <a:ext cx="614271" cy="307777"/>
            <a:chOff x="4881259" y="351709"/>
            <a:chExt cx="510242" cy="243899"/>
          </a:xfrm>
        </p:grpSpPr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2E66F21C-721B-4881-8BC5-70DD89492F18}"/>
                </a:ext>
              </a:extLst>
            </p:cNvPr>
            <p:cNvSpPr/>
            <p:nvPr/>
          </p:nvSpPr>
          <p:spPr>
            <a:xfrm>
              <a:off x="4930115" y="369281"/>
              <a:ext cx="412526" cy="21576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8B303FD4-F08A-4B62-A933-3C9F0935D487}"/>
                </a:ext>
              </a:extLst>
            </p:cNvPr>
            <p:cNvSpPr/>
            <p:nvPr/>
          </p:nvSpPr>
          <p:spPr>
            <a:xfrm>
              <a:off x="4881259" y="351709"/>
              <a:ext cx="510242" cy="243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nina Sans Narrow" pitchFamily="2" charset="77"/>
                </a:rPr>
                <a:t>9999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F1A13E0-2D14-4213-9721-614EB9FED7F0}"/>
              </a:ext>
            </a:extLst>
          </p:cNvPr>
          <p:cNvGrpSpPr/>
          <p:nvPr/>
        </p:nvGrpSpPr>
        <p:grpSpPr>
          <a:xfrm>
            <a:off x="7986121" y="3109712"/>
            <a:ext cx="614271" cy="307777"/>
            <a:chOff x="4881259" y="351709"/>
            <a:chExt cx="510242" cy="243899"/>
          </a:xfrm>
        </p:grpSpPr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F113BB60-35FD-463A-8B0A-E3FB6E2B06DE}"/>
                </a:ext>
              </a:extLst>
            </p:cNvPr>
            <p:cNvSpPr/>
            <p:nvPr/>
          </p:nvSpPr>
          <p:spPr>
            <a:xfrm>
              <a:off x="4930115" y="369281"/>
              <a:ext cx="412526" cy="21576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B4A72B6-7CCD-43E1-9EFC-D2A864D19A7D}"/>
                </a:ext>
              </a:extLst>
            </p:cNvPr>
            <p:cNvSpPr/>
            <p:nvPr/>
          </p:nvSpPr>
          <p:spPr>
            <a:xfrm>
              <a:off x="4881259" y="351709"/>
              <a:ext cx="510242" cy="243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nina Sans Narrow" pitchFamily="2" charset="77"/>
                </a:rPr>
                <a:t>9999</a:t>
              </a:r>
            </a:p>
          </p:txBody>
        </p:sp>
      </p:grpSp>
      <p:pic>
        <p:nvPicPr>
          <p:cNvPr id="81" name="Picture 80">
            <a:extLst>
              <a:ext uri="{FF2B5EF4-FFF2-40B4-BE49-F238E27FC236}">
                <a16:creationId xmlns:a16="http://schemas.microsoft.com/office/drawing/2014/main" id="{B4649EEA-E6EF-4CC6-841F-00666D0E7BF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730" y="4362956"/>
            <a:ext cx="753975" cy="753975"/>
          </a:xfrm>
          <a:prstGeom prst="rect">
            <a:avLst/>
          </a:prstGeom>
        </p:spPr>
      </p:pic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3C81F5E0-4884-4740-8FB7-D7AD57E42F78}"/>
              </a:ext>
            </a:extLst>
          </p:cNvPr>
          <p:cNvCxnSpPr>
            <a:cxnSpLocks/>
            <a:stCxn id="76" idx="0"/>
            <a:endCxn id="75" idx="0"/>
          </p:cNvCxnSpPr>
          <p:nvPr/>
        </p:nvCxnSpPr>
        <p:spPr>
          <a:xfrm rot="16200000" flipV="1">
            <a:off x="5566162" y="-1066567"/>
            <a:ext cx="1291613" cy="8228456"/>
          </a:xfrm>
          <a:prstGeom prst="bentConnector3">
            <a:avLst>
              <a:gd name="adj1" fmla="val 141965"/>
            </a:avLst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7E246632-723C-4D99-B170-945587A83CBB}"/>
              </a:ext>
            </a:extLst>
          </p:cNvPr>
          <p:cNvCxnSpPr>
            <a:cxnSpLocks/>
            <a:stCxn id="74" idx="0"/>
            <a:endCxn id="73" idx="0"/>
          </p:cNvCxnSpPr>
          <p:nvPr/>
        </p:nvCxnSpPr>
        <p:spPr>
          <a:xfrm rot="16200000" flipV="1">
            <a:off x="5175132" y="-476294"/>
            <a:ext cx="1401688" cy="6937834"/>
          </a:xfrm>
          <a:prstGeom prst="bentConnector3">
            <a:avLst>
              <a:gd name="adj1" fmla="val 117826"/>
            </a:avLst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84" name="Group 83">
            <a:extLst>
              <a:ext uri="{FF2B5EF4-FFF2-40B4-BE49-F238E27FC236}">
                <a16:creationId xmlns:a16="http://schemas.microsoft.com/office/drawing/2014/main" id="{876B0B41-AB9B-4523-ABAB-C3DBE58D5FF0}"/>
              </a:ext>
            </a:extLst>
          </p:cNvPr>
          <p:cNvGrpSpPr/>
          <p:nvPr/>
        </p:nvGrpSpPr>
        <p:grpSpPr>
          <a:xfrm>
            <a:off x="9102659" y="3109712"/>
            <a:ext cx="496632" cy="307777"/>
            <a:chOff x="4930115" y="351709"/>
            <a:chExt cx="412526" cy="243899"/>
          </a:xfrm>
        </p:grpSpPr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BD2D49F2-D8C3-4D15-A4E6-BBA6850C54D3}"/>
                </a:ext>
              </a:extLst>
            </p:cNvPr>
            <p:cNvSpPr/>
            <p:nvPr/>
          </p:nvSpPr>
          <p:spPr>
            <a:xfrm>
              <a:off x="4930115" y="369281"/>
              <a:ext cx="412526" cy="21576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C277EF13-EE48-40E2-B09D-D96576E38C2F}"/>
                </a:ext>
              </a:extLst>
            </p:cNvPr>
            <p:cNvSpPr/>
            <p:nvPr/>
          </p:nvSpPr>
          <p:spPr>
            <a:xfrm>
              <a:off x="4935851" y="351709"/>
              <a:ext cx="401056" cy="243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nina Sans Narrow" pitchFamily="2" charset="77"/>
                </a:rPr>
                <a:t>443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254653F-3621-45CB-A3BC-DD8C2FD0FE2A}"/>
              </a:ext>
            </a:extLst>
          </p:cNvPr>
          <p:cNvGrpSpPr/>
          <p:nvPr/>
        </p:nvGrpSpPr>
        <p:grpSpPr>
          <a:xfrm>
            <a:off x="10082499" y="3109712"/>
            <a:ext cx="496632" cy="307777"/>
            <a:chOff x="4930115" y="351709"/>
            <a:chExt cx="412526" cy="243899"/>
          </a:xfrm>
        </p:grpSpPr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B78525AA-CC21-4699-8E7C-86CF584489B4}"/>
                </a:ext>
              </a:extLst>
            </p:cNvPr>
            <p:cNvSpPr/>
            <p:nvPr/>
          </p:nvSpPr>
          <p:spPr>
            <a:xfrm>
              <a:off x="4930115" y="369281"/>
              <a:ext cx="412526" cy="21576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F4064ED-B1AF-4DBC-A40B-7572950E4BD7}"/>
                </a:ext>
              </a:extLst>
            </p:cNvPr>
            <p:cNvSpPr/>
            <p:nvPr/>
          </p:nvSpPr>
          <p:spPr>
            <a:xfrm>
              <a:off x="4935851" y="351709"/>
              <a:ext cx="401056" cy="243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nina Sans Narrow" pitchFamily="2" charset="77"/>
                </a:rPr>
                <a:t>443</a:t>
              </a:r>
            </a:p>
          </p:txBody>
        </p:sp>
      </p:grpSp>
      <p:sp>
        <p:nvSpPr>
          <p:cNvPr id="87" name="Textfeld 407">
            <a:extLst>
              <a:ext uri="{FF2B5EF4-FFF2-40B4-BE49-F238E27FC236}">
                <a16:creationId xmlns:a16="http://schemas.microsoft.com/office/drawing/2014/main" id="{1201F808-8178-4D32-9848-27368C07C921}"/>
              </a:ext>
            </a:extLst>
          </p:cNvPr>
          <p:cNvSpPr txBox="1"/>
          <p:nvPr/>
        </p:nvSpPr>
        <p:spPr>
          <a:xfrm>
            <a:off x="1624957" y="3045166"/>
            <a:ext cx="1351229" cy="553996"/>
          </a:xfrm>
          <a:prstGeom prst="rect">
            <a:avLst/>
          </a:prstGeom>
          <a:noFill/>
          <a:effectLst/>
        </p:spPr>
        <p:txBody>
          <a:bodyPr wrap="square" lIns="121917" tIns="60959" rIns="121917" bIns="6095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Dynatrace</a:t>
            </a:r>
            <a:r>
              <a:rPr kumimoji="0" lang="de-DE" sz="1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 SaaS </a:t>
            </a:r>
            <a:r>
              <a:rPr kumimoji="0" lang="de-DE" sz="14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cluster</a:t>
            </a:r>
            <a:endParaRPr kumimoji="0" lang="de-DE" sz="1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nina Sans Narrow" pitchFamily="2" charset="77"/>
              <a:cs typeface="Bernina Sans Light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3F027D4-BD3F-4D67-A51B-624F576F7F07}"/>
              </a:ext>
            </a:extLst>
          </p:cNvPr>
          <p:cNvSpPr/>
          <p:nvPr/>
        </p:nvSpPr>
        <p:spPr>
          <a:xfrm>
            <a:off x="2568391" y="2433051"/>
            <a:ext cx="125836" cy="12583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378949E-A4E8-498A-BEC7-780C1E1A3DB5}"/>
              </a:ext>
            </a:extLst>
          </p:cNvPr>
          <p:cNvSpPr/>
          <p:nvPr/>
        </p:nvSpPr>
        <p:spPr>
          <a:xfrm>
            <a:off x="4533806" y="2429785"/>
            <a:ext cx="125836" cy="12583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577720A-DDF9-4848-B75F-D2A5BB1B1E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896" y="4415873"/>
            <a:ext cx="914400" cy="914400"/>
          </a:xfrm>
          <a:prstGeom prst="rect">
            <a:avLst/>
          </a:prstGeom>
        </p:spPr>
      </p:pic>
      <p:grpSp>
        <p:nvGrpSpPr>
          <p:cNvPr id="93" name="Gruppierung 352">
            <a:extLst>
              <a:ext uri="{FF2B5EF4-FFF2-40B4-BE49-F238E27FC236}">
                <a16:creationId xmlns:a16="http://schemas.microsoft.com/office/drawing/2014/main" id="{DE5778FE-0DBF-411B-A018-A3102851ECE5}"/>
              </a:ext>
            </a:extLst>
          </p:cNvPr>
          <p:cNvGrpSpPr/>
          <p:nvPr/>
        </p:nvGrpSpPr>
        <p:grpSpPr>
          <a:xfrm>
            <a:off x="6947318" y="4095568"/>
            <a:ext cx="541557" cy="541557"/>
            <a:chOff x="3772861" y="2100307"/>
            <a:chExt cx="468635" cy="468635"/>
          </a:xfrm>
          <a:effectLst>
            <a:glow rad="101600">
              <a:schemeClr val="tx1"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9" name="Gruppierung 353">
              <a:extLst>
                <a:ext uri="{FF2B5EF4-FFF2-40B4-BE49-F238E27FC236}">
                  <a16:creationId xmlns:a16="http://schemas.microsoft.com/office/drawing/2014/main" id="{B55B34BC-FF18-48E4-8099-A5EB617E1F00}"/>
                </a:ext>
              </a:extLst>
            </p:cNvPr>
            <p:cNvGrpSpPr/>
            <p:nvPr/>
          </p:nvGrpSpPr>
          <p:grpSpPr>
            <a:xfrm>
              <a:off x="3916346" y="2157542"/>
              <a:ext cx="173343" cy="280552"/>
              <a:chOff x="3746993" y="1826483"/>
              <a:chExt cx="232339" cy="376035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051C8D88-3CDA-46D1-B22D-CCC67B725015}"/>
                  </a:ext>
                </a:extLst>
              </p:cNvPr>
              <p:cNvSpPr/>
              <p:nvPr/>
            </p:nvSpPr>
            <p:spPr>
              <a:xfrm>
                <a:off x="3746993" y="1826483"/>
                <a:ext cx="232339" cy="237080"/>
              </a:xfrm>
              <a:prstGeom prst="ellipse">
                <a:avLst/>
              </a:prstGeom>
              <a:solidFill>
                <a:srgbClr val="003287"/>
              </a:solidFill>
              <a:ln w="19050" cmpd="sng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7171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cxnSp>
            <p:nvCxnSpPr>
              <p:cNvPr id="112" name="Gerade Verbindung mit Pfeil 356">
                <a:extLst>
                  <a:ext uri="{FF2B5EF4-FFF2-40B4-BE49-F238E27FC236}">
                    <a16:creationId xmlns:a16="http://schemas.microsoft.com/office/drawing/2014/main" id="{DBC2623E-547B-44F1-8FED-B43B2C8FBF18}"/>
                  </a:ext>
                </a:extLst>
              </p:cNvPr>
              <p:cNvCxnSpPr/>
              <p:nvPr/>
            </p:nvCxnSpPr>
            <p:spPr>
              <a:xfrm>
                <a:off x="3865034" y="1929709"/>
                <a:ext cx="0" cy="272809"/>
              </a:xfrm>
              <a:prstGeom prst="straightConnector1">
                <a:avLst/>
              </a:prstGeom>
              <a:ln w="76200" cmpd="sng">
                <a:solidFill>
                  <a:srgbClr val="003287"/>
                </a:solidFill>
                <a:headEnd type="none"/>
                <a:tailEnd type="diamond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10" name="Bild 354" descr="Icons_file_001_Agent.png">
              <a:extLst>
                <a:ext uri="{FF2B5EF4-FFF2-40B4-BE49-F238E27FC236}">
                  <a16:creationId xmlns:a16="http://schemas.microsoft.com/office/drawing/2014/main" id="{33400EA5-1B6B-4845-9475-3AA8FB9C0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2861" y="2100307"/>
              <a:ext cx="468635" cy="468635"/>
            </a:xfrm>
            <a:prstGeom prst="rect">
              <a:avLst/>
            </a:prstGeom>
          </p:spPr>
        </p:pic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8823206C-5B5E-480C-88F7-A51DD72450C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0496" y="4415873"/>
            <a:ext cx="914400" cy="914400"/>
          </a:xfrm>
          <a:prstGeom prst="rect">
            <a:avLst/>
          </a:prstGeom>
        </p:spPr>
      </p:pic>
      <p:grpSp>
        <p:nvGrpSpPr>
          <p:cNvPr id="95" name="Gruppierung 352">
            <a:extLst>
              <a:ext uri="{FF2B5EF4-FFF2-40B4-BE49-F238E27FC236}">
                <a16:creationId xmlns:a16="http://schemas.microsoft.com/office/drawing/2014/main" id="{6049DDF0-B013-4308-8C3C-7608CC2465A1}"/>
              </a:ext>
            </a:extLst>
          </p:cNvPr>
          <p:cNvGrpSpPr/>
          <p:nvPr/>
        </p:nvGrpSpPr>
        <p:grpSpPr>
          <a:xfrm>
            <a:off x="8014118" y="4095568"/>
            <a:ext cx="541557" cy="541557"/>
            <a:chOff x="3772861" y="2100307"/>
            <a:chExt cx="468635" cy="468635"/>
          </a:xfrm>
          <a:effectLst>
            <a:glow rad="101600">
              <a:schemeClr val="tx1"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5" name="Gruppierung 353">
              <a:extLst>
                <a:ext uri="{FF2B5EF4-FFF2-40B4-BE49-F238E27FC236}">
                  <a16:creationId xmlns:a16="http://schemas.microsoft.com/office/drawing/2014/main" id="{A372BDD9-56C6-4052-A439-0DCE65DC4840}"/>
                </a:ext>
              </a:extLst>
            </p:cNvPr>
            <p:cNvGrpSpPr/>
            <p:nvPr/>
          </p:nvGrpSpPr>
          <p:grpSpPr>
            <a:xfrm>
              <a:off x="3916346" y="2157542"/>
              <a:ext cx="173343" cy="280552"/>
              <a:chOff x="3746993" y="1826483"/>
              <a:chExt cx="232339" cy="376035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B448DC0A-6916-4566-B832-2C7D2D25CCAC}"/>
                  </a:ext>
                </a:extLst>
              </p:cNvPr>
              <p:cNvSpPr/>
              <p:nvPr/>
            </p:nvSpPr>
            <p:spPr>
              <a:xfrm>
                <a:off x="3746993" y="1826483"/>
                <a:ext cx="232339" cy="237080"/>
              </a:xfrm>
              <a:prstGeom prst="ellipse">
                <a:avLst/>
              </a:prstGeom>
              <a:solidFill>
                <a:srgbClr val="003287"/>
              </a:solidFill>
              <a:ln w="19050" cmpd="sng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7171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cxnSp>
            <p:nvCxnSpPr>
              <p:cNvPr id="108" name="Gerade Verbindung mit Pfeil 356">
                <a:extLst>
                  <a:ext uri="{FF2B5EF4-FFF2-40B4-BE49-F238E27FC236}">
                    <a16:creationId xmlns:a16="http://schemas.microsoft.com/office/drawing/2014/main" id="{07E0DEAC-EDA4-48EA-839E-584A4F1C2FDF}"/>
                  </a:ext>
                </a:extLst>
              </p:cNvPr>
              <p:cNvCxnSpPr/>
              <p:nvPr/>
            </p:nvCxnSpPr>
            <p:spPr>
              <a:xfrm>
                <a:off x="3865034" y="1929709"/>
                <a:ext cx="0" cy="272809"/>
              </a:xfrm>
              <a:prstGeom prst="straightConnector1">
                <a:avLst/>
              </a:prstGeom>
              <a:ln w="76200" cmpd="sng">
                <a:solidFill>
                  <a:srgbClr val="003287"/>
                </a:solidFill>
                <a:headEnd type="none"/>
                <a:tailEnd type="diamond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06" name="Bild 354" descr="Icons_file_001_Agent.png">
              <a:extLst>
                <a:ext uri="{FF2B5EF4-FFF2-40B4-BE49-F238E27FC236}">
                  <a16:creationId xmlns:a16="http://schemas.microsoft.com/office/drawing/2014/main" id="{29808B32-ECC0-4E6B-9B99-E89B7B8FD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2861" y="2100307"/>
              <a:ext cx="468635" cy="468635"/>
            </a:xfrm>
            <a:prstGeom prst="rect">
              <a:avLst/>
            </a:prstGeom>
          </p:spPr>
        </p:pic>
      </p:grpSp>
      <p:pic>
        <p:nvPicPr>
          <p:cNvPr id="96" name="Picture 95">
            <a:extLst>
              <a:ext uri="{FF2B5EF4-FFF2-40B4-BE49-F238E27FC236}">
                <a16:creationId xmlns:a16="http://schemas.microsoft.com/office/drawing/2014/main" id="{E9719132-B8FB-40F8-AD2D-1FA14CEC59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606" y="4415873"/>
            <a:ext cx="914400" cy="914400"/>
          </a:xfrm>
          <a:prstGeom prst="rect">
            <a:avLst/>
          </a:prstGeom>
        </p:spPr>
      </p:pic>
      <p:grpSp>
        <p:nvGrpSpPr>
          <p:cNvPr id="97" name="Gruppierung 352">
            <a:extLst>
              <a:ext uri="{FF2B5EF4-FFF2-40B4-BE49-F238E27FC236}">
                <a16:creationId xmlns:a16="http://schemas.microsoft.com/office/drawing/2014/main" id="{04B5DC1F-5C9B-4988-ADD1-41AA98FC7353}"/>
              </a:ext>
            </a:extLst>
          </p:cNvPr>
          <p:cNvGrpSpPr/>
          <p:nvPr/>
        </p:nvGrpSpPr>
        <p:grpSpPr>
          <a:xfrm>
            <a:off x="9070028" y="4109294"/>
            <a:ext cx="541557" cy="541557"/>
            <a:chOff x="3772861" y="2100307"/>
            <a:chExt cx="468635" cy="468635"/>
          </a:xfrm>
          <a:effectLst>
            <a:glow rad="101600">
              <a:schemeClr val="tx1"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101" name="Gruppierung 353">
              <a:extLst>
                <a:ext uri="{FF2B5EF4-FFF2-40B4-BE49-F238E27FC236}">
                  <a16:creationId xmlns:a16="http://schemas.microsoft.com/office/drawing/2014/main" id="{9EBE1F04-0A5B-41B9-8A9C-A7A32F96D265}"/>
                </a:ext>
              </a:extLst>
            </p:cNvPr>
            <p:cNvGrpSpPr/>
            <p:nvPr/>
          </p:nvGrpSpPr>
          <p:grpSpPr>
            <a:xfrm>
              <a:off x="3916346" y="2157542"/>
              <a:ext cx="173343" cy="280552"/>
              <a:chOff x="3746993" y="1826483"/>
              <a:chExt cx="232339" cy="376035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D52812B6-342A-4DB3-BD7A-4CDED19EE45F}"/>
                  </a:ext>
                </a:extLst>
              </p:cNvPr>
              <p:cNvSpPr/>
              <p:nvPr/>
            </p:nvSpPr>
            <p:spPr>
              <a:xfrm>
                <a:off x="3746993" y="1826483"/>
                <a:ext cx="232339" cy="237080"/>
              </a:xfrm>
              <a:prstGeom prst="ellipse">
                <a:avLst/>
              </a:prstGeom>
              <a:solidFill>
                <a:srgbClr val="003287"/>
              </a:solidFill>
              <a:ln w="19050" cmpd="sng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7171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cxnSp>
            <p:nvCxnSpPr>
              <p:cNvPr id="104" name="Gerade Verbindung mit Pfeil 356">
                <a:extLst>
                  <a:ext uri="{FF2B5EF4-FFF2-40B4-BE49-F238E27FC236}">
                    <a16:creationId xmlns:a16="http://schemas.microsoft.com/office/drawing/2014/main" id="{298E8B51-43EA-42B6-B571-C44F3363BC6C}"/>
                  </a:ext>
                </a:extLst>
              </p:cNvPr>
              <p:cNvCxnSpPr/>
              <p:nvPr/>
            </p:nvCxnSpPr>
            <p:spPr>
              <a:xfrm>
                <a:off x="3865034" y="1929709"/>
                <a:ext cx="0" cy="272809"/>
              </a:xfrm>
              <a:prstGeom prst="straightConnector1">
                <a:avLst/>
              </a:prstGeom>
              <a:ln w="76200" cmpd="sng">
                <a:solidFill>
                  <a:srgbClr val="003287"/>
                </a:solidFill>
                <a:headEnd type="none"/>
                <a:tailEnd type="diamond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102" name="Bild 354" descr="Icons_file_001_Agent.png">
              <a:extLst>
                <a:ext uri="{FF2B5EF4-FFF2-40B4-BE49-F238E27FC236}">
                  <a16:creationId xmlns:a16="http://schemas.microsoft.com/office/drawing/2014/main" id="{702B6529-932F-4A54-958F-25ADF31F7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2861" y="2100307"/>
              <a:ext cx="468635" cy="468635"/>
            </a:xfrm>
            <a:prstGeom prst="rect">
              <a:avLst/>
            </a:prstGeom>
          </p:spPr>
        </p:pic>
      </p:grpSp>
      <p:sp>
        <p:nvSpPr>
          <p:cNvPr id="98" name="Textfeld 407">
            <a:extLst>
              <a:ext uri="{FF2B5EF4-FFF2-40B4-BE49-F238E27FC236}">
                <a16:creationId xmlns:a16="http://schemas.microsoft.com/office/drawing/2014/main" id="{87324A1E-B1F7-4B2D-ADDF-6054C34C58A4}"/>
              </a:ext>
            </a:extLst>
          </p:cNvPr>
          <p:cNvSpPr txBox="1"/>
          <p:nvPr/>
        </p:nvSpPr>
        <p:spPr>
          <a:xfrm>
            <a:off x="6474559" y="5246069"/>
            <a:ext cx="1436961" cy="615551"/>
          </a:xfrm>
          <a:prstGeom prst="rect">
            <a:avLst/>
          </a:prstGeom>
          <a:noFill/>
          <a:effectLst/>
        </p:spPr>
        <p:txBody>
          <a:bodyPr wrap="square" lIns="121917" tIns="60959" rIns="121917" bIns="6095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u="none" strike="noStrike" kern="1200" cap="none" spc="0" normalizeH="0" baseline="0" noProof="0" dirty="0" err="1">
                <a:ln>
                  <a:noFill/>
                </a:ln>
                <a:solidFill>
                  <a:srgbClr val="454646"/>
                </a:solidFill>
                <a:effectLst/>
                <a:uLnTx/>
                <a:uFillTx/>
                <a:latin typeface="Bernina Sans Narrow" pitchFamily="2" charset="77"/>
                <a:cs typeface="Bernina Sans Light"/>
              </a:rPr>
              <a:t>PaaS</a:t>
            </a:r>
            <a:r>
              <a:rPr kumimoji="0" lang="de-DE" sz="1600" u="none" strike="noStrike" kern="1200" cap="none" spc="0" normalizeH="0" baseline="0" noProof="0" dirty="0">
                <a:ln>
                  <a:noFill/>
                </a:ln>
                <a:solidFill>
                  <a:srgbClr val="454646"/>
                </a:solidFill>
                <a:effectLst/>
                <a:uLnTx/>
                <a:uFillTx/>
                <a:latin typeface="Bernina Sans Narrow" pitchFamily="2" charset="77"/>
                <a:cs typeface="Bernina Sans Light"/>
              </a:rPr>
              <a:t> 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u="none" strike="noStrike" kern="1200" cap="none" spc="0" normalizeH="0" baseline="0" noProof="0" dirty="0" err="1">
                <a:ln>
                  <a:noFill/>
                </a:ln>
                <a:solidFill>
                  <a:srgbClr val="454646"/>
                </a:solidFill>
                <a:effectLst/>
                <a:uLnTx/>
                <a:uFillTx/>
                <a:latin typeface="Bernina Sans Narrow" pitchFamily="2" charset="77"/>
                <a:cs typeface="Bernina Sans Light"/>
              </a:rPr>
              <a:t>container</a:t>
            </a:r>
            <a:endParaRPr kumimoji="0" lang="de-DE" sz="1600" u="none" strike="noStrike" kern="1200" cap="none" spc="0" normalizeH="0" baseline="0" noProof="0" dirty="0">
              <a:ln>
                <a:noFill/>
              </a:ln>
              <a:solidFill>
                <a:srgbClr val="454646"/>
              </a:solidFill>
              <a:effectLst/>
              <a:uLnTx/>
              <a:uFillTx/>
              <a:latin typeface="Bernina Sans Narrow" pitchFamily="2" charset="77"/>
              <a:cs typeface="Bernina Sans Light"/>
            </a:endParaRPr>
          </a:p>
        </p:txBody>
      </p:sp>
      <p:sp>
        <p:nvSpPr>
          <p:cNvPr id="99" name="Textfeld 407">
            <a:extLst>
              <a:ext uri="{FF2B5EF4-FFF2-40B4-BE49-F238E27FC236}">
                <a16:creationId xmlns:a16="http://schemas.microsoft.com/office/drawing/2014/main" id="{F3E2210C-1EC5-40DC-AEE7-E7CB92A5806F}"/>
              </a:ext>
            </a:extLst>
          </p:cNvPr>
          <p:cNvSpPr txBox="1"/>
          <p:nvPr/>
        </p:nvSpPr>
        <p:spPr>
          <a:xfrm>
            <a:off x="7563221" y="5246069"/>
            <a:ext cx="1436961" cy="615551"/>
          </a:xfrm>
          <a:prstGeom prst="rect">
            <a:avLst/>
          </a:prstGeom>
          <a:noFill/>
          <a:effectLst/>
        </p:spPr>
        <p:txBody>
          <a:bodyPr wrap="square" lIns="121917" tIns="60959" rIns="121917" bIns="6095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u="none" strike="noStrike" kern="1200" cap="none" spc="0" normalizeH="0" baseline="0" noProof="0" dirty="0" err="1">
                <a:ln>
                  <a:noFill/>
                </a:ln>
                <a:solidFill>
                  <a:srgbClr val="454646"/>
                </a:solidFill>
                <a:effectLst/>
                <a:uLnTx/>
                <a:uFillTx/>
                <a:latin typeface="Bernina Sans Narrow" pitchFamily="2" charset="77"/>
                <a:cs typeface="Bernina Sans Light"/>
              </a:rPr>
              <a:t>PaaS</a:t>
            </a:r>
            <a:r>
              <a:rPr kumimoji="0" lang="de-DE" sz="1600" u="none" strike="noStrike" kern="1200" cap="none" spc="0" normalizeH="0" baseline="0" noProof="0" dirty="0">
                <a:ln>
                  <a:noFill/>
                </a:ln>
                <a:solidFill>
                  <a:srgbClr val="454646"/>
                </a:solidFill>
                <a:effectLst/>
                <a:uLnTx/>
                <a:uFillTx/>
                <a:latin typeface="Bernina Sans Narrow" pitchFamily="2" charset="77"/>
                <a:cs typeface="Bernina Sans Light"/>
              </a:rPr>
              <a:t> 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u="none" strike="noStrike" kern="1200" cap="none" spc="0" normalizeH="0" baseline="0" noProof="0" dirty="0" err="1">
                <a:ln>
                  <a:noFill/>
                </a:ln>
                <a:solidFill>
                  <a:srgbClr val="454646"/>
                </a:solidFill>
                <a:effectLst/>
                <a:uLnTx/>
                <a:uFillTx/>
                <a:latin typeface="Bernina Sans Narrow" pitchFamily="2" charset="77"/>
                <a:cs typeface="Bernina Sans Light"/>
              </a:rPr>
              <a:t>container</a:t>
            </a:r>
            <a:endParaRPr kumimoji="0" lang="de-DE" sz="1600" u="none" strike="noStrike" kern="1200" cap="none" spc="0" normalizeH="0" baseline="0" noProof="0" dirty="0">
              <a:ln>
                <a:noFill/>
              </a:ln>
              <a:solidFill>
                <a:srgbClr val="454646"/>
              </a:solidFill>
              <a:effectLst/>
              <a:uLnTx/>
              <a:uFillTx/>
              <a:latin typeface="Bernina Sans Narrow" pitchFamily="2" charset="77"/>
              <a:cs typeface="Bernina Sans Light"/>
            </a:endParaRPr>
          </a:p>
        </p:txBody>
      </p:sp>
      <p:sp>
        <p:nvSpPr>
          <p:cNvPr id="100" name="Textfeld 407">
            <a:extLst>
              <a:ext uri="{FF2B5EF4-FFF2-40B4-BE49-F238E27FC236}">
                <a16:creationId xmlns:a16="http://schemas.microsoft.com/office/drawing/2014/main" id="{5782830C-898F-49D5-B1AF-7DF8251F1824}"/>
              </a:ext>
            </a:extLst>
          </p:cNvPr>
          <p:cNvSpPr txBox="1"/>
          <p:nvPr/>
        </p:nvSpPr>
        <p:spPr>
          <a:xfrm>
            <a:off x="8613474" y="5246069"/>
            <a:ext cx="1436961" cy="615551"/>
          </a:xfrm>
          <a:prstGeom prst="rect">
            <a:avLst/>
          </a:prstGeom>
          <a:noFill/>
          <a:effectLst/>
        </p:spPr>
        <p:txBody>
          <a:bodyPr wrap="square" lIns="121917" tIns="60959" rIns="121917" bIns="6095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u="none" strike="noStrike" kern="1200" cap="none" spc="0" normalizeH="0" baseline="0" noProof="0" dirty="0" err="1">
                <a:ln>
                  <a:noFill/>
                </a:ln>
                <a:solidFill>
                  <a:srgbClr val="454646"/>
                </a:solidFill>
                <a:effectLst/>
                <a:uLnTx/>
                <a:uFillTx/>
                <a:latin typeface="Bernina Sans Narrow" pitchFamily="2" charset="77"/>
                <a:cs typeface="Bernina Sans Light"/>
              </a:rPr>
              <a:t>PaaS</a:t>
            </a:r>
            <a:r>
              <a:rPr kumimoji="0" lang="de-DE" sz="1600" u="none" strike="noStrike" kern="1200" cap="none" spc="0" normalizeH="0" baseline="0" noProof="0" dirty="0">
                <a:ln>
                  <a:noFill/>
                </a:ln>
                <a:solidFill>
                  <a:srgbClr val="454646"/>
                </a:solidFill>
                <a:effectLst/>
                <a:uLnTx/>
                <a:uFillTx/>
                <a:latin typeface="Bernina Sans Narrow" pitchFamily="2" charset="77"/>
                <a:cs typeface="Bernina Sans Light"/>
              </a:rPr>
              <a:t> 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u="none" strike="noStrike" kern="1200" cap="none" spc="0" normalizeH="0" baseline="0" noProof="0" dirty="0" err="1">
                <a:ln>
                  <a:noFill/>
                </a:ln>
                <a:solidFill>
                  <a:srgbClr val="454646"/>
                </a:solidFill>
                <a:effectLst/>
                <a:uLnTx/>
                <a:uFillTx/>
                <a:latin typeface="Bernina Sans Narrow" pitchFamily="2" charset="77"/>
                <a:cs typeface="Bernina Sans Light"/>
              </a:rPr>
              <a:t>container</a:t>
            </a:r>
            <a:endParaRPr kumimoji="0" lang="de-DE" sz="1600" u="none" strike="noStrike" kern="1200" cap="none" spc="0" normalizeH="0" baseline="0" noProof="0" dirty="0">
              <a:ln>
                <a:noFill/>
              </a:ln>
              <a:solidFill>
                <a:srgbClr val="454646"/>
              </a:solidFill>
              <a:effectLst/>
              <a:uLnTx/>
              <a:uFillTx/>
              <a:latin typeface="Bernina Sans Narrow" pitchFamily="2" charset="77"/>
              <a:cs typeface="Bernina Sans Light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F11EBE3-5483-4871-A90F-C0907DD220E1}"/>
              </a:ext>
            </a:extLst>
          </p:cNvPr>
          <p:cNvGrpSpPr/>
          <p:nvPr/>
        </p:nvGrpSpPr>
        <p:grpSpPr>
          <a:xfrm>
            <a:off x="3811699" y="2332793"/>
            <a:ext cx="496632" cy="307777"/>
            <a:chOff x="4930115" y="346003"/>
            <a:chExt cx="412526" cy="243899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5A328945-AC1A-4D5C-A4D1-466459E43416}"/>
                </a:ext>
              </a:extLst>
            </p:cNvPr>
            <p:cNvSpPr/>
            <p:nvPr/>
          </p:nvSpPr>
          <p:spPr>
            <a:xfrm>
              <a:off x="4930115" y="369281"/>
              <a:ext cx="412526" cy="21576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5148753C-BB90-4C84-B8D2-4E2DC9D40D3A}"/>
                </a:ext>
              </a:extLst>
            </p:cNvPr>
            <p:cNvSpPr/>
            <p:nvPr/>
          </p:nvSpPr>
          <p:spPr>
            <a:xfrm>
              <a:off x="4935851" y="346003"/>
              <a:ext cx="401056" cy="243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nina Sans Narrow" pitchFamily="2" charset="77"/>
                </a:rPr>
                <a:t>443</a:t>
              </a:r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3ED35A5-EF14-4BF8-8E31-E47150FCC203}"/>
              </a:ext>
            </a:extLst>
          </p:cNvPr>
          <p:cNvSpPr/>
          <p:nvPr/>
        </p:nvSpPr>
        <p:spPr>
          <a:xfrm>
            <a:off x="3245560" y="1495238"/>
            <a:ext cx="302802" cy="1550049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46600F2-9125-42D0-8352-1E870E0BCCC3}"/>
              </a:ext>
            </a:extLst>
          </p:cNvPr>
          <p:cNvSpPr txBox="1"/>
          <p:nvPr/>
        </p:nvSpPr>
        <p:spPr>
          <a:xfrm rot="16200000">
            <a:off x="2621069" y="2103015"/>
            <a:ext cx="1584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-150" dirty="0">
                <a:solidFill>
                  <a:schemeClr val="bg1"/>
                </a:solidFill>
                <a:latin typeface="Bernina Sans Narrow" pitchFamily="2" charset="77"/>
              </a:rPr>
              <a:t>FIREWALL</a:t>
            </a:r>
          </a:p>
        </p:txBody>
      </p:sp>
      <p:sp>
        <p:nvSpPr>
          <p:cNvPr id="86" name="Textfeld 407">
            <a:extLst>
              <a:ext uri="{FF2B5EF4-FFF2-40B4-BE49-F238E27FC236}">
                <a16:creationId xmlns:a16="http://schemas.microsoft.com/office/drawing/2014/main" id="{571F543C-7EDA-44F0-B61C-D2C770D47129}"/>
              </a:ext>
            </a:extLst>
          </p:cNvPr>
          <p:cNvSpPr txBox="1"/>
          <p:nvPr/>
        </p:nvSpPr>
        <p:spPr>
          <a:xfrm>
            <a:off x="6760896" y="5990758"/>
            <a:ext cx="3037110" cy="369330"/>
          </a:xfrm>
          <a:prstGeom prst="wedgeRectCallout">
            <a:avLst>
              <a:gd name="adj1" fmla="val -18202"/>
              <a:gd name="adj2" fmla="val -88935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21917" tIns="60959" rIns="121917" bIns="6095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OneAgents</a:t>
            </a:r>
          </a:p>
        </p:txBody>
      </p:sp>
    </p:spTree>
    <p:extLst>
      <p:ext uri="{BB962C8B-B14F-4D97-AF65-F5344CB8AC3E}">
        <p14:creationId xmlns:p14="http://schemas.microsoft.com/office/powerpoint/2010/main" val="111297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itle 67">
            <a:extLst>
              <a:ext uri="{FF2B5EF4-FFF2-40B4-BE49-F238E27FC236}">
                <a16:creationId xmlns:a16="http://schemas.microsoft.com/office/drawing/2014/main" id="{B0032C57-3601-7548-B200-B2FA25AC1D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Dynatrace Account Team</a:t>
            </a:r>
          </a:p>
        </p:txBody>
      </p:sp>
      <p:sp>
        <p:nvSpPr>
          <p:cNvPr id="69" name="Subtitle 68">
            <a:extLst>
              <a:ext uri="{FF2B5EF4-FFF2-40B4-BE49-F238E27FC236}">
                <a16:creationId xmlns:a16="http://schemas.microsoft.com/office/drawing/2014/main" id="{202F3B8E-CDE9-344F-9DED-122EFFD655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Date</a:t>
            </a:r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5B2492BD-AF62-0C48-93B3-E04000DBF2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b="1" dirty="0">
                <a:latin typeface="Bernina Sans" pitchFamily="2" charset="77"/>
              </a:rPr>
              <a:t>Name</a:t>
            </a:r>
          </a:p>
          <a:p>
            <a:r>
              <a:rPr lang="en-US" dirty="0"/>
              <a:t>Account Manager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F7867B30-A2FB-7240-BAE7-47B48645B7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b="1" dirty="0">
                <a:latin typeface="Bernina Sans" pitchFamily="2" charset="77"/>
              </a:rPr>
              <a:t>Name</a:t>
            </a:r>
          </a:p>
          <a:p>
            <a:r>
              <a:rPr lang="en-US" dirty="0"/>
              <a:t>Sales Engineer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0B96CEE-FC25-4AC2-BB4A-82A0BCC745DB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BCB112-58EC-46B2-91F1-D65B1D9636B8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/>
      </p:sp>
    </p:spTree>
    <p:extLst>
      <p:ext uri="{BB962C8B-B14F-4D97-AF65-F5344CB8AC3E}">
        <p14:creationId xmlns:p14="http://schemas.microsoft.com/office/powerpoint/2010/main" val="62452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98BDF7-6D56-CD40-80EC-41868BA3B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Bernina Sans" pitchFamily="2" charset="77"/>
              </a:rPr>
              <a:t>Dynatrace SaaS requirements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D2C1C3-5304-4D0F-B07B-83CD12D6EDF0}"/>
              </a:ext>
            </a:extLst>
          </p:cNvPr>
          <p:cNvSpPr txBox="1"/>
          <p:nvPr/>
        </p:nvSpPr>
        <p:spPr>
          <a:xfrm>
            <a:off x="2428973" y="1338861"/>
            <a:ext cx="9567425" cy="115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>
              <a:lnSpc>
                <a:spcPts val="1400"/>
              </a:lnSpc>
              <a:spcAft>
                <a:spcPts val="0"/>
              </a:spcAft>
              <a:buFont typeface="Symbol" charset="2"/>
              <a:buChar char=""/>
              <a:defRPr sz="1000">
                <a:cs typeface="Calibri Light" charset="0"/>
              </a:defRPr>
            </a:lvl1pPr>
          </a:lstStyle>
          <a:p>
            <a:r>
              <a:rPr lang="en-US" sz="900" dirty="0">
                <a:latin typeface="Bernina Sans Narrow" pitchFamily="2" charset="77"/>
              </a:rPr>
              <a:t>  The following ports are required open Outbound in your firewall(s):</a:t>
            </a:r>
          </a:p>
          <a:p>
            <a:r>
              <a:rPr lang="en-US" sz="900" dirty="0">
                <a:latin typeface="Bernina Sans Narrow" pitchFamily="2" charset="77"/>
              </a:rPr>
              <a:t>  port </a:t>
            </a:r>
            <a:r>
              <a:rPr lang="en-US" sz="900" u="sng" dirty="0">
                <a:solidFill>
                  <a:srgbClr val="FF0000"/>
                </a:solidFill>
                <a:latin typeface="Bernina Sans Narrow" pitchFamily="2" charset="77"/>
              </a:rPr>
              <a:t>443</a:t>
            </a:r>
            <a:r>
              <a:rPr lang="en-US" sz="900" dirty="0">
                <a:latin typeface="Bernina Sans Narrow" pitchFamily="2" charset="77"/>
              </a:rPr>
              <a:t> for TCP/HTTPS/SSL connection from OneAgent to Dynatrace SaaS Cluster Servers hosted in Amazon AWS</a:t>
            </a:r>
          </a:p>
          <a:p>
            <a:r>
              <a:rPr lang="en-US" sz="900" dirty="0">
                <a:latin typeface="Bernina Sans Narrow" pitchFamily="2" charset="77"/>
              </a:rPr>
              <a:t>  Dynatrace SaaS Cluster Server IP addresses for whitelisting (see Deploy Dynatrace screen for your cluster IPs)</a:t>
            </a:r>
          </a:p>
          <a:p>
            <a:r>
              <a:rPr lang="en-US" sz="900" dirty="0">
                <a:latin typeface="Bernina Sans Narrow" pitchFamily="2" charset="77"/>
              </a:rPr>
              <a:t>  DNS resolution for *.</a:t>
            </a:r>
            <a:r>
              <a:rPr lang="en-US" sz="900" dirty="0" err="1">
                <a:latin typeface="Bernina Sans Narrow" pitchFamily="2" charset="77"/>
              </a:rPr>
              <a:t>live.dynatrace.com</a:t>
            </a:r>
            <a:r>
              <a:rPr lang="en-US" sz="900" dirty="0">
                <a:latin typeface="Bernina Sans Narrow" pitchFamily="2" charset="77"/>
              </a:rPr>
              <a:t> needed during installation of OneAgent</a:t>
            </a:r>
          </a:p>
          <a:p>
            <a:r>
              <a:rPr lang="en-US" sz="900" dirty="0">
                <a:latin typeface="Bernina Sans Narrow" pitchFamily="2" charset="77"/>
              </a:rPr>
              <a:t>  With </a:t>
            </a:r>
            <a:r>
              <a:rPr lang="en-US" sz="900" dirty="0" err="1">
                <a:latin typeface="Bernina Sans Narrow" pitchFamily="2" charset="77"/>
              </a:rPr>
              <a:t>ActiveGate</a:t>
            </a:r>
            <a:r>
              <a:rPr lang="en-US" sz="900" dirty="0">
                <a:latin typeface="Bernina Sans Narrow" pitchFamily="2" charset="77"/>
              </a:rPr>
              <a:t> (recommended): port </a:t>
            </a:r>
            <a:r>
              <a:rPr lang="en-US" sz="900" u="sng" dirty="0">
                <a:solidFill>
                  <a:srgbClr val="FF0000"/>
                </a:solidFill>
                <a:latin typeface="Bernina Sans Narrow" pitchFamily="2" charset="77"/>
              </a:rPr>
              <a:t>443</a:t>
            </a:r>
            <a:r>
              <a:rPr lang="en-US" sz="900" dirty="0">
                <a:latin typeface="Bernina Sans Narrow" pitchFamily="2" charset="77"/>
              </a:rPr>
              <a:t> for TCP connections from Dynatrace ActiveGate to SaaS Cluster Servers (SSL)</a:t>
            </a:r>
          </a:p>
          <a:p>
            <a:r>
              <a:rPr lang="en-US" sz="900" dirty="0">
                <a:latin typeface="Bernina Sans Narrow" pitchFamily="2" charset="77"/>
              </a:rPr>
              <a:t>  Port </a:t>
            </a:r>
            <a:r>
              <a:rPr lang="en-US" sz="900" u="sng" dirty="0">
                <a:solidFill>
                  <a:srgbClr val="FF0000"/>
                </a:solidFill>
                <a:latin typeface="Bernina Sans Narrow" pitchFamily="2" charset="77"/>
              </a:rPr>
              <a:t>9999</a:t>
            </a:r>
            <a:r>
              <a:rPr lang="en-US" sz="900" dirty="0">
                <a:latin typeface="Bernina Sans Narrow" pitchFamily="2" charset="77"/>
              </a:rPr>
              <a:t> for HTTPS connections from OneAgent to Dynatrace ActiveGate (within internal network only)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C0F6BC-C46C-48A8-8A06-F360806A4930}"/>
              </a:ext>
            </a:extLst>
          </p:cNvPr>
          <p:cNvSpPr/>
          <p:nvPr/>
        </p:nvSpPr>
        <p:spPr>
          <a:xfrm>
            <a:off x="346796" y="1349161"/>
            <a:ext cx="1842171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200" b="1" dirty="0">
                <a:latin typeface="Bernina Sans Narrow" pitchFamily="2" charset="77"/>
                <a:cs typeface="Calibri Light" charset="0"/>
              </a:rPr>
              <a:t>Firewall Configuration </a:t>
            </a:r>
          </a:p>
          <a:p>
            <a:pPr>
              <a:lnSpc>
                <a:spcPts val="1400"/>
              </a:lnSpc>
            </a:pPr>
            <a:r>
              <a:rPr lang="en-US" sz="1200" b="1" dirty="0">
                <a:latin typeface="Bernina Sans Narrow" pitchFamily="2" charset="77"/>
                <a:cs typeface="Calibri Light" charset="0"/>
              </a:rPr>
              <a:t>Requirements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EB4F1F-546D-410B-A208-84E9DEA67A14}"/>
              </a:ext>
            </a:extLst>
          </p:cNvPr>
          <p:cNvSpPr/>
          <p:nvPr/>
        </p:nvSpPr>
        <p:spPr>
          <a:xfrm>
            <a:off x="346800" y="1341717"/>
            <a:ext cx="11498400" cy="15241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3C4760-7613-481B-874B-7D1C287ED2EE}"/>
              </a:ext>
            </a:extLst>
          </p:cNvPr>
          <p:cNvSpPr txBox="1"/>
          <p:nvPr/>
        </p:nvSpPr>
        <p:spPr>
          <a:xfrm>
            <a:off x="2412817" y="2995044"/>
            <a:ext cx="7933029" cy="796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>
              <a:lnSpc>
                <a:spcPts val="1400"/>
              </a:lnSpc>
              <a:spcAft>
                <a:spcPts val="0"/>
              </a:spcAft>
              <a:buFont typeface="Symbol" charset="2"/>
              <a:buChar char=""/>
              <a:defRPr sz="1000">
                <a:cs typeface="Calibri Light" charset="0"/>
              </a:defRPr>
            </a:lvl1pPr>
          </a:lstStyle>
          <a:p>
            <a:r>
              <a:rPr lang="en-US" sz="900" dirty="0">
                <a:latin typeface="Bernina Sans Narrow" pitchFamily="2" charset="77"/>
              </a:rPr>
              <a:t>  64bit Virtual or Physical (non container) host with: 2 vCPU / 4GB RAM  / 2GB Disk</a:t>
            </a:r>
          </a:p>
          <a:p>
            <a:r>
              <a:rPr lang="en-US" sz="900" dirty="0">
                <a:latin typeface="Bernina Sans Narrow" pitchFamily="2" charset="77"/>
              </a:rPr>
              <a:t> Administrative privileges for install</a:t>
            </a:r>
          </a:p>
          <a:p>
            <a:r>
              <a:rPr lang="en-US" sz="900" dirty="0">
                <a:latin typeface="Bernina Sans Narrow" pitchFamily="2" charset="77"/>
              </a:rPr>
              <a:t>  Windows 7+, Windows Server 2008+,  RHEL 6+, Ubuntu 12.04+, openSUSE 13, CentOS 6+, Amazon Linux 2014.03+ </a:t>
            </a:r>
            <a:br>
              <a:rPr lang="en-US" sz="900" dirty="0">
                <a:latin typeface="Bernina Sans Narrow" pitchFamily="2" charset="77"/>
              </a:rPr>
            </a:br>
            <a:r>
              <a:rPr lang="en-US" sz="900" dirty="0">
                <a:latin typeface="Bernina Sans Narrow" pitchFamily="2" charset="77"/>
              </a:rPr>
              <a:t>Additional requirements for Private Synthetics: </a:t>
            </a:r>
            <a:r>
              <a:rPr lang="en-US" sz="900" dirty="0">
                <a:latin typeface="Bernina Sans Narrow" pitchFamily="2" charset="77"/>
                <a:hlinkClick r:id="rId2"/>
              </a:rPr>
              <a:t>Details</a:t>
            </a:r>
            <a:endParaRPr lang="en-US" sz="900" dirty="0">
              <a:latin typeface="Bernina Sans Narrow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31CC3A-62C9-4545-B8B1-5E5A3BD8E02E}"/>
              </a:ext>
            </a:extLst>
          </p:cNvPr>
          <p:cNvSpPr txBox="1"/>
          <p:nvPr/>
        </p:nvSpPr>
        <p:spPr>
          <a:xfrm>
            <a:off x="2412815" y="4338726"/>
            <a:ext cx="9416232" cy="133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>
              <a:lnSpc>
                <a:spcPts val="1400"/>
              </a:lnSpc>
              <a:spcAft>
                <a:spcPts val="0"/>
              </a:spcAft>
              <a:buFont typeface="Symbol" charset="2"/>
              <a:buChar char=""/>
              <a:defRPr sz="1000">
                <a:cs typeface="Calibri Light" charset="0"/>
              </a:defRPr>
            </a:lvl1pPr>
          </a:lstStyle>
          <a:p>
            <a:r>
              <a:rPr lang="en-US" sz="900" dirty="0">
                <a:latin typeface="Bernina Sans Narrow" pitchFamily="2" charset="77"/>
              </a:rPr>
              <a:t> Administrative privileges required to install OneAgent in host operating system</a:t>
            </a:r>
          </a:p>
          <a:p>
            <a:r>
              <a:rPr lang="en-US" sz="900" dirty="0">
                <a:latin typeface="Bernina Sans Narrow" pitchFamily="2" charset="77"/>
              </a:rPr>
              <a:t>  Windows: 	Windows Server 2008-2019, Nano and Windows 7SP1, 8.1, 10 (</a:t>
            </a:r>
            <a:r>
              <a:rPr lang="en-US" sz="900" dirty="0">
                <a:latin typeface="Bernina Sans Narrow" pitchFamily="2" charset="77"/>
                <a:hlinkClick r:id="rId3"/>
              </a:rPr>
              <a:t>see details</a:t>
            </a:r>
            <a:r>
              <a:rPr lang="en-US" sz="900" dirty="0">
                <a:latin typeface="Bernina Sans Narrow" pitchFamily="2" charset="77"/>
              </a:rPr>
              <a:t>)</a:t>
            </a:r>
          </a:p>
          <a:p>
            <a:r>
              <a:rPr lang="en-US" sz="900" dirty="0">
                <a:latin typeface="Bernina Sans Narrow" pitchFamily="2" charset="77"/>
              </a:rPr>
              <a:t>  Linux: 	RHEL 5.4 (without </a:t>
            </a:r>
            <a:r>
              <a:rPr lang="en-US" sz="900" dirty="0" err="1">
                <a:latin typeface="Bernina Sans Narrow" pitchFamily="2" charset="77"/>
              </a:rPr>
              <a:t>SELinux</a:t>
            </a:r>
            <a:r>
              <a:rPr lang="en-US" sz="900" dirty="0">
                <a:latin typeface="Bernina Sans Narrow" pitchFamily="2" charset="77"/>
              </a:rPr>
              <a:t>), 6.1+, CentOS 6+, Ubuntu 12.04+, SUSE 12+, Debian 7+, Fedora 26+, CoreOS 835.13+ (with permissive </a:t>
            </a:r>
            <a:r>
              <a:rPr lang="en-US" sz="900" dirty="0" err="1">
                <a:latin typeface="Bernina Sans Narrow" pitchFamily="2" charset="77"/>
              </a:rPr>
              <a:t>SELinux</a:t>
            </a:r>
            <a:r>
              <a:rPr lang="en-US" sz="900" dirty="0">
                <a:latin typeface="Bernina Sans Narrow" pitchFamily="2" charset="77"/>
              </a:rPr>
              <a:t>) </a:t>
            </a:r>
            <a:r>
              <a:rPr lang="en-US" sz="900" dirty="0">
                <a:latin typeface="Bernina Sans Narrow" pitchFamily="2" charset="77"/>
                <a:hlinkClick r:id="rId4"/>
              </a:rPr>
              <a:t>Various Others</a:t>
            </a:r>
            <a:endParaRPr lang="en-US" sz="900" dirty="0">
              <a:latin typeface="Bernina Sans Narrow" pitchFamily="2" charset="77"/>
            </a:endParaRPr>
          </a:p>
          <a:p>
            <a:r>
              <a:rPr lang="en-US" sz="900" dirty="0">
                <a:latin typeface="Bernina Sans Narrow" pitchFamily="2" charset="77"/>
              </a:rPr>
              <a:t>  IBM AIX:	</a:t>
            </a:r>
            <a:r>
              <a:rPr lang="en-US" dirty="0"/>
              <a:t>6.1 TL9 SP9, 7.1 TL3 SP9+, 7.1 TL4 SP4+, 7.1 TL5+, 7.2 TL0 SP4+, 7.2 TL1 SP2+, 7.2 TL2+</a:t>
            </a:r>
            <a:endParaRPr lang="en-US" baseline="30000" dirty="0"/>
          </a:p>
          <a:p>
            <a:r>
              <a:rPr lang="en-US" sz="900" dirty="0">
                <a:latin typeface="Bernina Sans Narrow" pitchFamily="2" charset="77"/>
              </a:rPr>
              <a:t>  SOLARIS:	for Java and Apache Server 10 1/13+ (SPARC, x86)</a:t>
            </a:r>
          </a:p>
          <a:p>
            <a:r>
              <a:rPr lang="en-US" sz="900" dirty="0">
                <a:latin typeface="Bernina Sans Narrow" pitchFamily="2" charset="77"/>
              </a:rPr>
              <a:t>  Disk Space: 	minimum 7GB of free local space (default /opt in Linux)</a:t>
            </a:r>
          </a:p>
          <a:p>
            <a:r>
              <a:rPr lang="en-US" sz="900" dirty="0">
                <a:latin typeface="Bernina Sans Narrow" pitchFamily="2" charset="77"/>
              </a:rPr>
              <a:t>  Memory:	minimum 1GB 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5F0AC1-25F1-4802-A86A-F42C75A9EA61}"/>
              </a:ext>
            </a:extLst>
          </p:cNvPr>
          <p:cNvSpPr txBox="1"/>
          <p:nvPr/>
        </p:nvSpPr>
        <p:spPr>
          <a:xfrm>
            <a:off x="344448" y="2991844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Bernina Sans Narrow" pitchFamily="2" charset="77"/>
                <a:ea typeface="Times New Roman" charset="0"/>
                <a:cs typeface="Calibri Light" charset="0"/>
              </a:rPr>
              <a:t>Dynatrace </a:t>
            </a:r>
            <a:r>
              <a:rPr lang="en-US" sz="1200" b="1" dirty="0" err="1">
                <a:latin typeface="Bernina Sans Narrow" pitchFamily="2" charset="77"/>
                <a:ea typeface="Times New Roman" charset="0"/>
                <a:cs typeface="Calibri Light" charset="0"/>
              </a:rPr>
              <a:t>ActiveGate</a:t>
            </a:r>
            <a:endParaRPr lang="en-US" sz="1200" b="1" dirty="0">
              <a:latin typeface="Bernina Sans Narrow" pitchFamily="2" charset="77"/>
              <a:ea typeface="Times New Roman" charset="0"/>
              <a:cs typeface="Calibri Light" charset="0"/>
            </a:endParaRPr>
          </a:p>
          <a:p>
            <a:r>
              <a:rPr lang="en-US" sz="1200" b="1" dirty="0">
                <a:latin typeface="Bernina Sans Narrow" pitchFamily="2" charset="77"/>
                <a:ea typeface="Times New Roman" charset="0"/>
                <a:cs typeface="Calibri Light" charset="0"/>
              </a:rPr>
              <a:t>Server Requirements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F9312C-29F9-4D71-9159-B978409051BB}"/>
              </a:ext>
            </a:extLst>
          </p:cNvPr>
          <p:cNvSpPr txBox="1"/>
          <p:nvPr/>
        </p:nvSpPr>
        <p:spPr>
          <a:xfrm>
            <a:off x="344446" y="4338726"/>
            <a:ext cx="2024058" cy="64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Bernina Sans Narrow" pitchFamily="2" charset="77"/>
                <a:ea typeface="Times New Roman" charset="0"/>
                <a:cs typeface="Calibri Light" charset="0"/>
              </a:rPr>
              <a:t>Dynatrace OneAgent </a:t>
            </a:r>
          </a:p>
          <a:p>
            <a:r>
              <a:rPr lang="en-US" sz="1200" b="1" dirty="0">
                <a:latin typeface="Bernina Sans Narrow" pitchFamily="2" charset="77"/>
                <a:ea typeface="Times New Roman" charset="0"/>
                <a:cs typeface="Calibri Light" charset="0"/>
              </a:rPr>
              <a:t>Installation Requirements</a:t>
            </a:r>
            <a:endParaRPr lang="en-US" sz="1200" b="1" dirty="0">
              <a:latin typeface="Bernina Sans Narrow" pitchFamily="2" charset="77"/>
              <a:ea typeface="Times New Roman" charset="0"/>
              <a:cs typeface="Tahoma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AFB1FA-CA69-4C12-AFA8-64CA45D63441}"/>
              </a:ext>
            </a:extLst>
          </p:cNvPr>
          <p:cNvSpPr/>
          <p:nvPr/>
        </p:nvSpPr>
        <p:spPr>
          <a:xfrm>
            <a:off x="330642" y="4316268"/>
            <a:ext cx="11498404" cy="17049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C9DB8D-D06F-4797-9ACC-1925EA68081C}"/>
              </a:ext>
            </a:extLst>
          </p:cNvPr>
          <p:cNvSpPr/>
          <p:nvPr/>
        </p:nvSpPr>
        <p:spPr>
          <a:xfrm>
            <a:off x="330645" y="2995046"/>
            <a:ext cx="11498402" cy="1192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7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7326A4-B505-4517-9CA9-23AA5E5EA94C}"/>
              </a:ext>
            </a:extLst>
          </p:cNvPr>
          <p:cNvSpPr txBox="1"/>
          <p:nvPr/>
        </p:nvSpPr>
        <p:spPr>
          <a:xfrm>
            <a:off x="90001" y="3408937"/>
            <a:ext cx="6345374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Bernina Sans" pitchFamily="2" charset="77"/>
              </a:rPr>
              <a:t>Dynatrace Managed Node: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Bernina Sans Light" pitchFamily="2" charset="77"/>
              </a:rPr>
              <a:t>Aggregates, analyzes, and stores all monitoring data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Bernina Sans Light" pitchFamily="2" charset="77"/>
              </a:rPr>
              <a:t>Periodically connects to Dynatrace Mission Control for health checks, licensing, and updates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Bernina Sans Light" pitchFamily="2" charset="77"/>
              </a:rPr>
              <a:t>Serves the Dynatrace Cluster Management Center and UI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Bernina Sans Light" pitchFamily="2" charset="77"/>
              </a:rPr>
              <a:t>Scales horizontally</a:t>
            </a:r>
          </a:p>
          <a:p>
            <a:pPr algn="l"/>
            <a:endParaRPr lang="en-US" sz="700" b="1" dirty="0">
              <a:latin typeface="Bernina Sans" pitchFamily="2" charset="77"/>
            </a:endParaRPr>
          </a:p>
          <a:p>
            <a:r>
              <a:rPr lang="en-US" sz="1100" b="1" dirty="0">
                <a:latin typeface="Bernina Sans" pitchFamily="2" charset="77"/>
              </a:rPr>
              <a:t>When to use an Environment ActiveGate?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Bernina Sans Light" pitchFamily="2" charset="77"/>
              </a:rPr>
              <a:t>Consolidation &amp; Compression of </a:t>
            </a:r>
            <a:r>
              <a:rPr lang="en-US" sz="1100" dirty="0" err="1">
                <a:latin typeface="Bernina Sans Light" pitchFamily="2" charset="77"/>
              </a:rPr>
              <a:t>OneAgent</a:t>
            </a:r>
            <a:r>
              <a:rPr lang="en-US" sz="1100" dirty="0">
                <a:latin typeface="Bernina Sans Light" pitchFamily="2" charset="77"/>
              </a:rPr>
              <a:t> traffic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Bernina Sans Light" pitchFamily="2" charset="77"/>
              </a:rPr>
              <a:t>Enterprise Cloud platform integrations (vCenter, K8s, PCF, AWS, Azure, </a:t>
            </a:r>
            <a:r>
              <a:rPr lang="en-US" sz="1100" dirty="0" err="1">
                <a:latin typeface="Bernina Sans Light" pitchFamily="2" charset="77"/>
              </a:rPr>
              <a:t>etc</a:t>
            </a:r>
            <a:r>
              <a:rPr lang="en-US" sz="1100" dirty="0">
                <a:latin typeface="Bernina Sans Light" pitchFamily="2" charset="77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Bernina Sans Light" pitchFamily="2" charset="77"/>
              </a:rPr>
              <a:t>Extensions, plugins, and DB Insights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Bernina Sans Light" pitchFamily="2" charset="77"/>
              </a:rPr>
              <a:t>Private synthetic locations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Bernina Sans Light" pitchFamily="2" charset="77"/>
              </a:rPr>
              <a:t>Storage of memory dumps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Bernina Sans Light" pitchFamily="2" charset="77"/>
                <a:hlinkClick r:id="rId2"/>
              </a:rPr>
              <a:t>More Detail</a:t>
            </a:r>
            <a:endParaRPr lang="en-US" sz="1100" dirty="0">
              <a:latin typeface="Bernina Sans Light" pitchFamily="2" charset="77"/>
            </a:endParaRPr>
          </a:p>
          <a:p>
            <a:pPr algn="l"/>
            <a:endParaRPr lang="en-US" sz="700" b="1" dirty="0">
              <a:latin typeface="Bernina Sans" pitchFamily="2" charset="77"/>
            </a:endParaRPr>
          </a:p>
          <a:p>
            <a:pPr algn="l"/>
            <a:r>
              <a:rPr lang="en-US" sz="1100" b="1" dirty="0">
                <a:latin typeface="Bernina Sans" pitchFamily="2" charset="77"/>
              </a:rPr>
              <a:t>When to use a Cluster ActiveGate?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Bernina Sans Light" pitchFamily="2" charset="77"/>
              </a:rPr>
              <a:t>Anything related to external data: Synthetic tests, mobile app monitoring, Davis integration, Dynatrace notification mobile app, agentless RUM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Bernina Sans Light" pitchFamily="2" charset="77"/>
              </a:rPr>
              <a:t>Access to a sealed network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Bernina Sans Light" pitchFamily="2" charset="77"/>
                <a:hlinkClick r:id="rId3"/>
              </a:rPr>
              <a:t>More Detail</a:t>
            </a:r>
            <a:endParaRPr lang="en-US" sz="1200" dirty="0">
              <a:latin typeface="Bernina Sans Light" pitchFamily="2" charset="77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15B125E-EA2C-482A-9829-22E4EA968704}"/>
              </a:ext>
            </a:extLst>
          </p:cNvPr>
          <p:cNvCxnSpPr>
            <a:cxnSpLocks/>
            <a:stCxn id="41" idx="2"/>
            <a:endCxn id="40" idx="6"/>
          </p:cNvCxnSpPr>
          <p:nvPr/>
        </p:nvCxnSpPr>
        <p:spPr>
          <a:xfrm flipH="1">
            <a:off x="2689835" y="2212672"/>
            <a:ext cx="1840843" cy="32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60F22E9-B16F-41E1-A781-ACD79489B8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40" b="16686"/>
          <a:stretch/>
        </p:blipFill>
        <p:spPr>
          <a:xfrm>
            <a:off x="1668407" y="2029111"/>
            <a:ext cx="1279782" cy="7757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C41B10-F746-4F97-B853-E8AC409E19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645" y="1956641"/>
            <a:ext cx="914400" cy="914400"/>
          </a:xfrm>
          <a:prstGeom prst="rect">
            <a:avLst/>
          </a:prstGeom>
        </p:spPr>
      </p:pic>
      <p:sp>
        <p:nvSpPr>
          <p:cNvPr id="9" name="Textfeld 407">
            <a:extLst>
              <a:ext uri="{FF2B5EF4-FFF2-40B4-BE49-F238E27FC236}">
                <a16:creationId xmlns:a16="http://schemas.microsoft.com/office/drawing/2014/main" id="{1C73228E-10F6-4D4F-AF13-895B199D00CC}"/>
              </a:ext>
            </a:extLst>
          </p:cNvPr>
          <p:cNvSpPr txBox="1"/>
          <p:nvPr/>
        </p:nvSpPr>
        <p:spPr>
          <a:xfrm>
            <a:off x="6642708" y="3476521"/>
            <a:ext cx="1148760" cy="369330"/>
          </a:xfrm>
          <a:prstGeom prst="rect">
            <a:avLst/>
          </a:prstGeom>
          <a:noFill/>
          <a:effectLst/>
        </p:spPr>
        <p:txBody>
          <a:bodyPr wrap="square" lIns="121917" tIns="60959" rIns="121917" bIns="6095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host</a:t>
            </a:r>
          </a:p>
        </p:txBody>
      </p:sp>
      <p:sp>
        <p:nvSpPr>
          <p:cNvPr id="10" name="Textfeld 407">
            <a:extLst>
              <a:ext uri="{FF2B5EF4-FFF2-40B4-BE49-F238E27FC236}">
                <a16:creationId xmlns:a16="http://schemas.microsoft.com/office/drawing/2014/main" id="{863A2D7C-171F-4F08-A420-FC977A0D48C6}"/>
              </a:ext>
            </a:extLst>
          </p:cNvPr>
          <p:cNvSpPr txBox="1"/>
          <p:nvPr/>
        </p:nvSpPr>
        <p:spPr>
          <a:xfrm>
            <a:off x="7683922" y="3476521"/>
            <a:ext cx="1148760" cy="369330"/>
          </a:xfrm>
          <a:prstGeom prst="rect">
            <a:avLst/>
          </a:prstGeom>
          <a:noFill/>
          <a:effectLst/>
        </p:spPr>
        <p:txBody>
          <a:bodyPr wrap="square" lIns="121917" tIns="60959" rIns="121917" bIns="6095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host</a:t>
            </a:r>
          </a:p>
        </p:txBody>
      </p:sp>
      <p:sp>
        <p:nvSpPr>
          <p:cNvPr id="11" name="Textfeld 407">
            <a:extLst>
              <a:ext uri="{FF2B5EF4-FFF2-40B4-BE49-F238E27FC236}">
                <a16:creationId xmlns:a16="http://schemas.microsoft.com/office/drawing/2014/main" id="{B49819E8-A2A0-4B53-9FE5-31066E55FC7E}"/>
              </a:ext>
            </a:extLst>
          </p:cNvPr>
          <p:cNvSpPr txBox="1"/>
          <p:nvPr/>
        </p:nvSpPr>
        <p:spPr>
          <a:xfrm>
            <a:off x="8686460" y="3476521"/>
            <a:ext cx="1289222" cy="369330"/>
          </a:xfrm>
          <a:prstGeom prst="rect">
            <a:avLst/>
          </a:prstGeom>
          <a:noFill/>
          <a:effectLst/>
        </p:spPr>
        <p:txBody>
          <a:bodyPr wrap="square" lIns="121917" tIns="60959" rIns="121917" bIns="6095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host</a:t>
            </a:r>
          </a:p>
        </p:txBody>
      </p:sp>
      <p:sp>
        <p:nvSpPr>
          <p:cNvPr id="12" name="Textfeld 407">
            <a:extLst>
              <a:ext uri="{FF2B5EF4-FFF2-40B4-BE49-F238E27FC236}">
                <a16:creationId xmlns:a16="http://schemas.microsoft.com/office/drawing/2014/main" id="{72DDF8CC-3CCD-4C89-8F2D-E2732086241F}"/>
              </a:ext>
            </a:extLst>
          </p:cNvPr>
          <p:cNvSpPr txBox="1"/>
          <p:nvPr/>
        </p:nvSpPr>
        <p:spPr>
          <a:xfrm>
            <a:off x="9737198" y="3476521"/>
            <a:ext cx="1148760" cy="369330"/>
          </a:xfrm>
          <a:prstGeom prst="rect">
            <a:avLst/>
          </a:prstGeom>
          <a:noFill/>
          <a:effectLst/>
        </p:spPr>
        <p:txBody>
          <a:bodyPr wrap="square" lIns="121917" tIns="60959" rIns="121917" bIns="6095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client</a:t>
            </a:r>
            <a:endParaRPr kumimoji="0" lang="de-DE" sz="16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nina Sans Narrow" pitchFamily="2" charset="77"/>
              <a:cs typeface="Bernina Sans Ligh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325925-B07E-4AA7-A857-140D862E71F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0012" y="4103661"/>
            <a:ext cx="914400" cy="914400"/>
          </a:xfrm>
          <a:prstGeom prst="rect">
            <a:avLst/>
          </a:prstGeom>
        </p:spPr>
      </p:pic>
      <p:grpSp>
        <p:nvGrpSpPr>
          <p:cNvPr id="14" name="Gruppierung 352">
            <a:extLst>
              <a:ext uri="{FF2B5EF4-FFF2-40B4-BE49-F238E27FC236}">
                <a16:creationId xmlns:a16="http://schemas.microsoft.com/office/drawing/2014/main" id="{929C5426-3857-477B-96EA-5B62EC8C4079}"/>
              </a:ext>
            </a:extLst>
          </p:cNvPr>
          <p:cNvGrpSpPr/>
          <p:nvPr/>
        </p:nvGrpSpPr>
        <p:grpSpPr>
          <a:xfrm>
            <a:off x="6946434" y="3783356"/>
            <a:ext cx="541557" cy="541557"/>
            <a:chOff x="3772861" y="2100307"/>
            <a:chExt cx="468635" cy="468635"/>
          </a:xfrm>
          <a:effectLst>
            <a:glow rad="101600">
              <a:schemeClr val="tx1"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72" name="Gruppierung 353">
              <a:extLst>
                <a:ext uri="{FF2B5EF4-FFF2-40B4-BE49-F238E27FC236}">
                  <a16:creationId xmlns:a16="http://schemas.microsoft.com/office/drawing/2014/main" id="{C1BBD893-4CCD-4327-BC4B-B77D8351D570}"/>
                </a:ext>
              </a:extLst>
            </p:cNvPr>
            <p:cNvGrpSpPr/>
            <p:nvPr/>
          </p:nvGrpSpPr>
          <p:grpSpPr>
            <a:xfrm>
              <a:off x="3916346" y="2157542"/>
              <a:ext cx="173343" cy="280552"/>
              <a:chOff x="3746993" y="1826483"/>
              <a:chExt cx="232339" cy="376035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DDAFCA6D-76BB-4849-9C1E-B04C48EE2643}"/>
                  </a:ext>
                </a:extLst>
              </p:cNvPr>
              <p:cNvSpPr/>
              <p:nvPr/>
            </p:nvSpPr>
            <p:spPr>
              <a:xfrm>
                <a:off x="3746993" y="1826483"/>
                <a:ext cx="232339" cy="237080"/>
              </a:xfrm>
              <a:prstGeom prst="ellipse">
                <a:avLst/>
              </a:prstGeom>
              <a:solidFill>
                <a:srgbClr val="003287"/>
              </a:solidFill>
              <a:ln w="19050" cmpd="sng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7171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cxnSp>
            <p:nvCxnSpPr>
              <p:cNvPr id="75" name="Gerade Verbindung mit Pfeil 356">
                <a:extLst>
                  <a:ext uri="{FF2B5EF4-FFF2-40B4-BE49-F238E27FC236}">
                    <a16:creationId xmlns:a16="http://schemas.microsoft.com/office/drawing/2014/main" id="{FFFC1465-1E9F-462F-AE60-D3C47C1B7001}"/>
                  </a:ext>
                </a:extLst>
              </p:cNvPr>
              <p:cNvCxnSpPr/>
              <p:nvPr/>
            </p:nvCxnSpPr>
            <p:spPr>
              <a:xfrm>
                <a:off x="3865034" y="1929709"/>
                <a:ext cx="0" cy="272809"/>
              </a:xfrm>
              <a:prstGeom prst="straightConnector1">
                <a:avLst/>
              </a:prstGeom>
              <a:ln w="76200" cmpd="sng">
                <a:solidFill>
                  <a:srgbClr val="003287"/>
                </a:solidFill>
                <a:headEnd type="none"/>
                <a:tailEnd type="diamond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73" name="Bild 354" descr="Icons_file_001_Agent.png">
              <a:extLst>
                <a:ext uri="{FF2B5EF4-FFF2-40B4-BE49-F238E27FC236}">
                  <a16:creationId xmlns:a16="http://schemas.microsoft.com/office/drawing/2014/main" id="{11F1CEA1-59C7-439E-A1F1-C226D83E7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2861" y="2100307"/>
              <a:ext cx="468635" cy="468635"/>
            </a:xfrm>
            <a:prstGeom prst="rect">
              <a:avLst/>
            </a:prstGeom>
          </p:spPr>
        </p:pic>
      </p:grpSp>
      <p:sp>
        <p:nvSpPr>
          <p:cNvPr id="15" name="Textfeld 407">
            <a:extLst>
              <a:ext uri="{FF2B5EF4-FFF2-40B4-BE49-F238E27FC236}">
                <a16:creationId xmlns:a16="http://schemas.microsoft.com/office/drawing/2014/main" id="{D9F93362-C597-4029-AD3A-DD0E1A25E0FB}"/>
              </a:ext>
            </a:extLst>
          </p:cNvPr>
          <p:cNvSpPr txBox="1"/>
          <p:nvPr/>
        </p:nvSpPr>
        <p:spPr>
          <a:xfrm>
            <a:off x="5521424" y="2754956"/>
            <a:ext cx="1464325" cy="984883"/>
          </a:xfrm>
          <a:prstGeom prst="rect">
            <a:avLst/>
          </a:prstGeom>
          <a:noFill/>
          <a:effectLst/>
        </p:spPr>
        <p:txBody>
          <a:bodyPr wrap="square" lIns="121917" tIns="60959" rIns="121917" bIns="6095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environment</a:t>
            </a:r>
            <a:endParaRPr kumimoji="0" lang="de-DE" sz="1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nina Sans Narrow" pitchFamily="2" charset="77"/>
              <a:cs typeface="Bernina Sans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 err="1">
                <a:latin typeface="Bernina Sans Narrow" pitchFamily="2" charset="77"/>
                <a:cs typeface="Bernina Sans Light"/>
              </a:rPr>
              <a:t>or</a:t>
            </a:r>
            <a:r>
              <a:rPr lang="de-DE" sz="1400" b="1" dirty="0">
                <a:latin typeface="Bernina Sans Narrow" pitchFamily="2" charset="77"/>
                <a:cs typeface="Bernina Sans Light"/>
              </a:rPr>
              <a:t> </a:t>
            </a:r>
            <a:r>
              <a:rPr kumimoji="0" lang="de-DE" sz="14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cluster</a:t>
            </a:r>
            <a:endParaRPr kumimoji="0" lang="de-DE" sz="1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nina Sans Narrow" pitchFamily="2" charset="77"/>
              <a:cs typeface="Bernina Sans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ActiveGate</a:t>
            </a:r>
            <a:endParaRPr kumimoji="0" lang="de-DE" sz="1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nina Sans Narrow" pitchFamily="2" charset="77"/>
              <a:cs typeface="Bernina Sans Ligh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dirty="0">
                <a:latin typeface="Bernina Sans Narrow" pitchFamily="2" charset="77"/>
                <a:cs typeface="Bernina Sans Light"/>
              </a:rPr>
              <a:t>(</a:t>
            </a:r>
            <a:r>
              <a:rPr lang="de-DE" sz="1400" b="1" dirty="0" err="1">
                <a:latin typeface="Bernina Sans Narrow" pitchFamily="2" charset="77"/>
                <a:cs typeface="Bernina Sans Light"/>
              </a:rPr>
              <a:t>recommended</a:t>
            </a:r>
            <a:r>
              <a:rPr lang="de-DE" sz="1400" b="1" dirty="0">
                <a:latin typeface="Bernina Sans Narrow" pitchFamily="2" charset="77"/>
                <a:cs typeface="Bernina Sans Light"/>
              </a:rPr>
              <a:t>)</a:t>
            </a:r>
            <a:endParaRPr kumimoji="0" lang="de-DE" sz="1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nina Sans Narrow" pitchFamily="2" charset="77"/>
              <a:cs typeface="Bernina Sans Ligh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C30420F-60E7-48C9-B336-A30C3B54E48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457" y="1949441"/>
            <a:ext cx="914400" cy="9144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BF20E113-2CC5-4714-859C-549DC7D15F84}"/>
              </a:ext>
            </a:extLst>
          </p:cNvPr>
          <p:cNvSpPr/>
          <p:nvPr/>
        </p:nvSpPr>
        <p:spPr>
          <a:xfrm>
            <a:off x="6459610" y="2302553"/>
            <a:ext cx="125836" cy="12583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50B1A6-D506-40CE-8F18-FE2947BEC623}"/>
              </a:ext>
            </a:extLst>
          </p:cNvPr>
          <p:cNvSpPr/>
          <p:nvPr/>
        </p:nvSpPr>
        <p:spPr>
          <a:xfrm>
            <a:off x="7154294" y="3413436"/>
            <a:ext cx="125836" cy="1258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75F84F4-965F-4D34-91A6-A80C20A1A54E}"/>
              </a:ext>
            </a:extLst>
          </p:cNvPr>
          <p:cNvSpPr/>
          <p:nvPr/>
        </p:nvSpPr>
        <p:spPr>
          <a:xfrm>
            <a:off x="6459610" y="2108995"/>
            <a:ext cx="125836" cy="12583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82CF221-A682-42DA-A47B-DE20EFA5F18E}"/>
              </a:ext>
            </a:extLst>
          </p:cNvPr>
          <p:cNvSpPr/>
          <p:nvPr/>
        </p:nvSpPr>
        <p:spPr>
          <a:xfrm>
            <a:off x="8228394" y="3413436"/>
            <a:ext cx="125836" cy="1258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52D702F-7717-40BC-B101-ED6BAC1EE103}"/>
              </a:ext>
            </a:extLst>
          </p:cNvPr>
          <p:cNvSpPr/>
          <p:nvPr/>
        </p:nvSpPr>
        <p:spPr>
          <a:xfrm>
            <a:off x="4882217" y="1985555"/>
            <a:ext cx="125836" cy="12583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20EB3A8-9991-4406-8E2A-559CEAFE5BD6}"/>
              </a:ext>
            </a:extLst>
          </p:cNvPr>
          <p:cNvSpPr/>
          <p:nvPr/>
        </p:nvSpPr>
        <p:spPr>
          <a:xfrm>
            <a:off x="9277583" y="3413436"/>
            <a:ext cx="125836" cy="1258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4DB25E-C107-4EB6-AF95-73B4E451BA2C}"/>
              </a:ext>
            </a:extLst>
          </p:cNvPr>
          <p:cNvSpPr/>
          <p:nvPr/>
        </p:nvSpPr>
        <p:spPr>
          <a:xfrm>
            <a:off x="4693760" y="1979340"/>
            <a:ext cx="125836" cy="12583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95335AA-F4F6-48AD-BAD1-EEDB6F9C8DC2}"/>
              </a:ext>
            </a:extLst>
          </p:cNvPr>
          <p:cNvSpPr/>
          <p:nvPr/>
        </p:nvSpPr>
        <p:spPr>
          <a:xfrm>
            <a:off x="10258886" y="3413436"/>
            <a:ext cx="125836" cy="12583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FD6FA04-13AE-400D-9D5B-ED05819CB766}"/>
              </a:ext>
            </a:extLst>
          </p:cNvPr>
          <p:cNvCxnSpPr>
            <a:cxnSpLocks/>
            <a:stCxn id="17" idx="6"/>
            <a:endCxn id="18" idx="0"/>
          </p:cNvCxnSpPr>
          <p:nvPr/>
        </p:nvCxnSpPr>
        <p:spPr>
          <a:xfrm>
            <a:off x="6585446" y="2365471"/>
            <a:ext cx="631766" cy="1047965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0DD7A87F-8A6A-4713-A1EA-07AECFDEF263}"/>
              </a:ext>
            </a:extLst>
          </p:cNvPr>
          <p:cNvCxnSpPr>
            <a:cxnSpLocks/>
            <a:stCxn id="19" idx="6"/>
            <a:endCxn id="20" idx="0"/>
          </p:cNvCxnSpPr>
          <p:nvPr/>
        </p:nvCxnSpPr>
        <p:spPr>
          <a:xfrm>
            <a:off x="6585446" y="2171913"/>
            <a:ext cx="1705866" cy="1241523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B36F2D2-CCFD-4172-8332-8FBD43B1A0BF}"/>
              </a:ext>
            </a:extLst>
          </p:cNvPr>
          <p:cNvGrpSpPr/>
          <p:nvPr/>
        </p:nvGrpSpPr>
        <p:grpSpPr>
          <a:xfrm>
            <a:off x="6908092" y="2830432"/>
            <a:ext cx="614271" cy="307777"/>
            <a:chOff x="4881259" y="352304"/>
            <a:chExt cx="510242" cy="243899"/>
          </a:xfrm>
        </p:grpSpPr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EC261E75-BFDC-4B40-AE60-7B554256AC33}"/>
                </a:ext>
              </a:extLst>
            </p:cNvPr>
            <p:cNvSpPr/>
            <p:nvPr/>
          </p:nvSpPr>
          <p:spPr>
            <a:xfrm>
              <a:off x="4930115" y="369281"/>
              <a:ext cx="412526" cy="21576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99B2A17-4A54-4346-9389-07A861F57325}"/>
                </a:ext>
              </a:extLst>
            </p:cNvPr>
            <p:cNvSpPr/>
            <p:nvPr/>
          </p:nvSpPr>
          <p:spPr>
            <a:xfrm>
              <a:off x="4881259" y="352304"/>
              <a:ext cx="510242" cy="243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nina Sans Narrow" pitchFamily="2" charset="77"/>
                </a:rPr>
                <a:t>9999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8DA91C2-6F03-4A53-A973-02FCA7E89EC0}"/>
              </a:ext>
            </a:extLst>
          </p:cNvPr>
          <p:cNvGrpSpPr/>
          <p:nvPr/>
        </p:nvGrpSpPr>
        <p:grpSpPr>
          <a:xfrm>
            <a:off x="7981729" y="2830432"/>
            <a:ext cx="614271" cy="307777"/>
            <a:chOff x="4881259" y="352304"/>
            <a:chExt cx="510242" cy="243899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8FFA913D-2CF0-43A9-AA45-4C4D89FF9D0A}"/>
                </a:ext>
              </a:extLst>
            </p:cNvPr>
            <p:cNvSpPr/>
            <p:nvPr/>
          </p:nvSpPr>
          <p:spPr>
            <a:xfrm>
              <a:off x="4930115" y="369281"/>
              <a:ext cx="412526" cy="21576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D44254F0-438C-41E8-8C2A-65755E6C711B}"/>
                </a:ext>
              </a:extLst>
            </p:cNvPr>
            <p:cNvSpPr/>
            <p:nvPr/>
          </p:nvSpPr>
          <p:spPr>
            <a:xfrm>
              <a:off x="4881259" y="352304"/>
              <a:ext cx="510242" cy="243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nina Sans Narrow" pitchFamily="2" charset="77"/>
                </a:rPr>
                <a:t>9999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7FB5E96-E21E-4691-9042-53F7085869E0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2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338" y="3707360"/>
            <a:ext cx="753975" cy="753975"/>
          </a:xfrm>
          <a:prstGeom prst="rect">
            <a:avLst/>
          </a:prstGeom>
        </p:spPr>
      </p:pic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72AB11F6-A841-4396-BEC5-48AB499F1DA2}"/>
              </a:ext>
            </a:extLst>
          </p:cNvPr>
          <p:cNvCxnSpPr>
            <a:cxnSpLocks/>
            <a:stCxn id="24" idx="0"/>
            <a:endCxn id="23" idx="0"/>
          </p:cNvCxnSpPr>
          <p:nvPr/>
        </p:nvCxnSpPr>
        <p:spPr>
          <a:xfrm rot="16200000" flipV="1">
            <a:off x="6822193" y="-86175"/>
            <a:ext cx="1434096" cy="5565126"/>
          </a:xfrm>
          <a:prstGeom prst="bentConnector3">
            <a:avLst>
              <a:gd name="adj1" fmla="val 128113"/>
            </a:avLst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43B8B10-0293-4FE7-98C9-2AC44411D17E}"/>
              </a:ext>
            </a:extLst>
          </p:cNvPr>
          <p:cNvCxnSpPr>
            <a:cxnSpLocks/>
            <a:stCxn id="22" idx="0"/>
            <a:endCxn id="21" idx="0"/>
          </p:cNvCxnSpPr>
          <p:nvPr/>
        </p:nvCxnSpPr>
        <p:spPr>
          <a:xfrm rot="16200000" flipV="1">
            <a:off x="6428878" y="501813"/>
            <a:ext cx="1427881" cy="4395366"/>
          </a:xfrm>
          <a:prstGeom prst="bentConnector3">
            <a:avLst>
              <a:gd name="adj1" fmla="val 116010"/>
            </a:avLst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527487-0EFA-4357-98D3-C511335C281A}"/>
              </a:ext>
            </a:extLst>
          </p:cNvPr>
          <p:cNvGrpSpPr/>
          <p:nvPr/>
        </p:nvGrpSpPr>
        <p:grpSpPr>
          <a:xfrm>
            <a:off x="9098266" y="2830432"/>
            <a:ext cx="496632" cy="307777"/>
            <a:chOff x="4930115" y="352304"/>
            <a:chExt cx="412526" cy="243899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20742E12-153C-4244-9F3D-AE21F78AF6DF}"/>
                </a:ext>
              </a:extLst>
            </p:cNvPr>
            <p:cNvSpPr/>
            <p:nvPr/>
          </p:nvSpPr>
          <p:spPr>
            <a:xfrm>
              <a:off x="4930115" y="369281"/>
              <a:ext cx="412526" cy="21576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15737C8-435D-4AC6-AF14-4464DF3E5B8C}"/>
                </a:ext>
              </a:extLst>
            </p:cNvPr>
            <p:cNvSpPr/>
            <p:nvPr/>
          </p:nvSpPr>
          <p:spPr>
            <a:xfrm>
              <a:off x="4945837" y="352304"/>
              <a:ext cx="381084" cy="243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nina Sans Narrow" pitchFamily="2" charset="77"/>
                </a:rPr>
                <a:t>443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355AF69-398D-4F7E-B514-25326B9DFFA9}"/>
              </a:ext>
            </a:extLst>
          </p:cNvPr>
          <p:cNvGrpSpPr/>
          <p:nvPr/>
        </p:nvGrpSpPr>
        <p:grpSpPr>
          <a:xfrm>
            <a:off x="10078107" y="2830432"/>
            <a:ext cx="496632" cy="307777"/>
            <a:chOff x="4930115" y="352304"/>
            <a:chExt cx="412526" cy="243899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B7758CD0-4992-4BA3-94B9-B2CA2E9C10C8}"/>
                </a:ext>
              </a:extLst>
            </p:cNvPr>
            <p:cNvSpPr/>
            <p:nvPr/>
          </p:nvSpPr>
          <p:spPr>
            <a:xfrm>
              <a:off x="4930115" y="369281"/>
              <a:ext cx="412526" cy="21576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9668578-7EC0-417D-AF0E-67C6EEC6FDD7}"/>
                </a:ext>
              </a:extLst>
            </p:cNvPr>
            <p:cNvSpPr/>
            <p:nvPr/>
          </p:nvSpPr>
          <p:spPr>
            <a:xfrm>
              <a:off x="4935851" y="352304"/>
              <a:ext cx="401056" cy="243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nina Sans Narrow" pitchFamily="2" charset="77"/>
                </a:rPr>
                <a:t>443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C52189EA-0DF2-4393-A0F5-D349C981F5F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6812" y="4103661"/>
            <a:ext cx="914400" cy="914400"/>
          </a:xfrm>
          <a:prstGeom prst="rect">
            <a:avLst/>
          </a:prstGeom>
        </p:spPr>
      </p:pic>
      <p:grpSp>
        <p:nvGrpSpPr>
          <p:cNvPr id="35" name="Gruppierung 352">
            <a:extLst>
              <a:ext uri="{FF2B5EF4-FFF2-40B4-BE49-F238E27FC236}">
                <a16:creationId xmlns:a16="http://schemas.microsoft.com/office/drawing/2014/main" id="{78DF07E0-7850-4FDB-B3E5-3BE497FB7EC8}"/>
              </a:ext>
            </a:extLst>
          </p:cNvPr>
          <p:cNvGrpSpPr/>
          <p:nvPr/>
        </p:nvGrpSpPr>
        <p:grpSpPr>
          <a:xfrm>
            <a:off x="8013234" y="3783356"/>
            <a:ext cx="541557" cy="541557"/>
            <a:chOff x="3772861" y="2100307"/>
            <a:chExt cx="468635" cy="468635"/>
          </a:xfrm>
          <a:effectLst>
            <a:glow rad="101600">
              <a:schemeClr val="tx1"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60" name="Gruppierung 353">
              <a:extLst>
                <a:ext uri="{FF2B5EF4-FFF2-40B4-BE49-F238E27FC236}">
                  <a16:creationId xmlns:a16="http://schemas.microsoft.com/office/drawing/2014/main" id="{ACF30EF4-D142-4C91-9D29-E1B7546692B1}"/>
                </a:ext>
              </a:extLst>
            </p:cNvPr>
            <p:cNvGrpSpPr/>
            <p:nvPr/>
          </p:nvGrpSpPr>
          <p:grpSpPr>
            <a:xfrm>
              <a:off x="3916346" y="2157542"/>
              <a:ext cx="173343" cy="280552"/>
              <a:chOff x="3746993" y="1826483"/>
              <a:chExt cx="232339" cy="376035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C68D006E-69EB-410C-B78D-3B52EDDB5116}"/>
                  </a:ext>
                </a:extLst>
              </p:cNvPr>
              <p:cNvSpPr/>
              <p:nvPr/>
            </p:nvSpPr>
            <p:spPr>
              <a:xfrm>
                <a:off x="3746993" y="1826483"/>
                <a:ext cx="232339" cy="237080"/>
              </a:xfrm>
              <a:prstGeom prst="ellipse">
                <a:avLst/>
              </a:prstGeom>
              <a:solidFill>
                <a:srgbClr val="003287"/>
              </a:solidFill>
              <a:ln w="19050" cmpd="sng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7171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cxnSp>
            <p:nvCxnSpPr>
              <p:cNvPr id="63" name="Gerade Verbindung mit Pfeil 356">
                <a:extLst>
                  <a:ext uri="{FF2B5EF4-FFF2-40B4-BE49-F238E27FC236}">
                    <a16:creationId xmlns:a16="http://schemas.microsoft.com/office/drawing/2014/main" id="{62BE66AA-1AD6-4637-B118-A77EB3546A5F}"/>
                  </a:ext>
                </a:extLst>
              </p:cNvPr>
              <p:cNvCxnSpPr/>
              <p:nvPr/>
            </p:nvCxnSpPr>
            <p:spPr>
              <a:xfrm>
                <a:off x="3865034" y="1929709"/>
                <a:ext cx="0" cy="272809"/>
              </a:xfrm>
              <a:prstGeom prst="straightConnector1">
                <a:avLst/>
              </a:prstGeom>
              <a:ln w="76200" cmpd="sng">
                <a:solidFill>
                  <a:srgbClr val="003287"/>
                </a:solidFill>
                <a:headEnd type="none"/>
                <a:tailEnd type="diamond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61" name="Bild 354" descr="Icons_file_001_Agent.png">
              <a:extLst>
                <a:ext uri="{FF2B5EF4-FFF2-40B4-BE49-F238E27FC236}">
                  <a16:creationId xmlns:a16="http://schemas.microsoft.com/office/drawing/2014/main" id="{3F146444-80A0-41C8-AE2B-EDF0BA2B6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2861" y="2100307"/>
              <a:ext cx="468635" cy="468635"/>
            </a:xfrm>
            <a:prstGeom prst="rect">
              <a:avLst/>
            </a:prstGeom>
          </p:spPr>
        </p:pic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F910616E-99A0-4739-80C0-4B02825D95B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2722" y="4103661"/>
            <a:ext cx="914400" cy="914400"/>
          </a:xfrm>
          <a:prstGeom prst="rect">
            <a:avLst/>
          </a:prstGeom>
        </p:spPr>
      </p:pic>
      <p:grpSp>
        <p:nvGrpSpPr>
          <p:cNvPr id="37" name="Gruppierung 352">
            <a:extLst>
              <a:ext uri="{FF2B5EF4-FFF2-40B4-BE49-F238E27FC236}">
                <a16:creationId xmlns:a16="http://schemas.microsoft.com/office/drawing/2014/main" id="{33D64CDC-3065-45A5-940B-D8664A486E53}"/>
              </a:ext>
            </a:extLst>
          </p:cNvPr>
          <p:cNvGrpSpPr/>
          <p:nvPr/>
        </p:nvGrpSpPr>
        <p:grpSpPr>
          <a:xfrm>
            <a:off x="9069144" y="3797082"/>
            <a:ext cx="541557" cy="541557"/>
            <a:chOff x="3772861" y="2100307"/>
            <a:chExt cx="468635" cy="468635"/>
          </a:xfrm>
          <a:effectLst>
            <a:glow rad="101600">
              <a:schemeClr val="tx1">
                <a:alpha val="6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56" name="Gruppierung 353">
              <a:extLst>
                <a:ext uri="{FF2B5EF4-FFF2-40B4-BE49-F238E27FC236}">
                  <a16:creationId xmlns:a16="http://schemas.microsoft.com/office/drawing/2014/main" id="{3681A556-A933-49C9-BA29-AD1FAFB9A4BE}"/>
                </a:ext>
              </a:extLst>
            </p:cNvPr>
            <p:cNvGrpSpPr/>
            <p:nvPr/>
          </p:nvGrpSpPr>
          <p:grpSpPr>
            <a:xfrm>
              <a:off x="3916346" y="2157542"/>
              <a:ext cx="173343" cy="280552"/>
              <a:chOff x="3746993" y="1826483"/>
              <a:chExt cx="232339" cy="376035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AA56C54-2EB9-46EE-AA8D-011480BA32D0}"/>
                  </a:ext>
                </a:extLst>
              </p:cNvPr>
              <p:cNvSpPr/>
              <p:nvPr/>
            </p:nvSpPr>
            <p:spPr>
              <a:xfrm>
                <a:off x="3746993" y="1826483"/>
                <a:ext cx="232339" cy="237080"/>
              </a:xfrm>
              <a:prstGeom prst="ellipse">
                <a:avLst/>
              </a:prstGeom>
              <a:solidFill>
                <a:srgbClr val="003287"/>
              </a:solidFill>
              <a:ln w="19050" cmpd="sng">
                <a:solidFill>
                  <a:schemeClr val="tx1"/>
                </a:solidFill>
                <a:tailEnd w="sm" len="sm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17171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cxnSp>
            <p:nvCxnSpPr>
              <p:cNvPr id="59" name="Gerade Verbindung mit Pfeil 356">
                <a:extLst>
                  <a:ext uri="{FF2B5EF4-FFF2-40B4-BE49-F238E27FC236}">
                    <a16:creationId xmlns:a16="http://schemas.microsoft.com/office/drawing/2014/main" id="{ACF40A0A-F25C-4406-81B2-9C126E94BC9D}"/>
                  </a:ext>
                </a:extLst>
              </p:cNvPr>
              <p:cNvCxnSpPr/>
              <p:nvPr/>
            </p:nvCxnSpPr>
            <p:spPr>
              <a:xfrm>
                <a:off x="3865034" y="1929709"/>
                <a:ext cx="0" cy="272809"/>
              </a:xfrm>
              <a:prstGeom prst="straightConnector1">
                <a:avLst/>
              </a:prstGeom>
              <a:ln w="76200" cmpd="sng">
                <a:solidFill>
                  <a:srgbClr val="003287"/>
                </a:solidFill>
                <a:headEnd type="none"/>
                <a:tailEnd type="diamond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57" name="Bild 354" descr="Icons_file_001_Agent.png">
              <a:extLst>
                <a:ext uri="{FF2B5EF4-FFF2-40B4-BE49-F238E27FC236}">
                  <a16:creationId xmlns:a16="http://schemas.microsoft.com/office/drawing/2014/main" id="{97B0E30C-1AFD-4BB2-BC02-0B0CA8C32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2861" y="2100307"/>
              <a:ext cx="468635" cy="468635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7ADB572-A022-44E2-A1A5-ACF2085F1359}"/>
              </a:ext>
            </a:extLst>
          </p:cNvPr>
          <p:cNvGrpSpPr/>
          <p:nvPr/>
        </p:nvGrpSpPr>
        <p:grpSpPr>
          <a:xfrm>
            <a:off x="3811699" y="2057576"/>
            <a:ext cx="496632" cy="307777"/>
            <a:chOff x="4930115" y="346003"/>
            <a:chExt cx="412526" cy="243899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DE21052-9B7A-46FE-84A7-EBED78C3E7C4}"/>
                </a:ext>
              </a:extLst>
            </p:cNvPr>
            <p:cNvSpPr/>
            <p:nvPr/>
          </p:nvSpPr>
          <p:spPr>
            <a:xfrm>
              <a:off x="4930115" y="369281"/>
              <a:ext cx="412526" cy="21576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FC8DD4E-744A-413C-B59C-AC275EE9072C}"/>
                </a:ext>
              </a:extLst>
            </p:cNvPr>
            <p:cNvSpPr/>
            <p:nvPr/>
          </p:nvSpPr>
          <p:spPr>
            <a:xfrm>
              <a:off x="4935851" y="346003"/>
              <a:ext cx="401056" cy="243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nina Sans Narrow" pitchFamily="2" charset="77"/>
                </a:rPr>
                <a:t>443</a:t>
              </a:r>
            </a:p>
          </p:txBody>
        </p:sp>
      </p:grpSp>
      <p:sp>
        <p:nvSpPr>
          <p:cNvPr id="39" name="Textfeld 407">
            <a:extLst>
              <a:ext uri="{FF2B5EF4-FFF2-40B4-BE49-F238E27FC236}">
                <a16:creationId xmlns:a16="http://schemas.microsoft.com/office/drawing/2014/main" id="{679F50B4-8FA4-4062-9439-298C99B03A55}"/>
              </a:ext>
            </a:extLst>
          </p:cNvPr>
          <p:cNvSpPr txBox="1"/>
          <p:nvPr/>
        </p:nvSpPr>
        <p:spPr>
          <a:xfrm>
            <a:off x="1526720" y="2765861"/>
            <a:ext cx="1536707" cy="769439"/>
          </a:xfrm>
          <a:prstGeom prst="rect">
            <a:avLst/>
          </a:prstGeom>
          <a:noFill/>
          <a:effectLst/>
        </p:spPr>
        <p:txBody>
          <a:bodyPr wrap="square" lIns="121917" tIns="60959" rIns="121917" bIns="6095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Dynatrace</a:t>
            </a:r>
            <a:r>
              <a:rPr kumimoji="0" lang="de-DE" sz="1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 Mission Control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2477F7F-C57B-4AED-91DF-CE213E253AFA}"/>
              </a:ext>
            </a:extLst>
          </p:cNvPr>
          <p:cNvSpPr/>
          <p:nvPr/>
        </p:nvSpPr>
        <p:spPr>
          <a:xfrm>
            <a:off x="2563999" y="2153020"/>
            <a:ext cx="125836" cy="12583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2B15F07-4D45-4B97-A113-587CC44A3741}"/>
              </a:ext>
            </a:extLst>
          </p:cNvPr>
          <p:cNvSpPr/>
          <p:nvPr/>
        </p:nvSpPr>
        <p:spPr>
          <a:xfrm>
            <a:off x="4530678" y="2149754"/>
            <a:ext cx="125836" cy="12583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08D8910-95DA-4BA5-8E65-098430AA3248}"/>
              </a:ext>
            </a:extLst>
          </p:cNvPr>
          <p:cNvSpPr/>
          <p:nvPr/>
        </p:nvSpPr>
        <p:spPr>
          <a:xfrm>
            <a:off x="5070261" y="2153870"/>
            <a:ext cx="125836" cy="12583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ED20009-DC89-422B-BA47-0215D49120EF}"/>
              </a:ext>
            </a:extLst>
          </p:cNvPr>
          <p:cNvSpPr/>
          <p:nvPr/>
        </p:nvSpPr>
        <p:spPr>
          <a:xfrm>
            <a:off x="5884259" y="2152962"/>
            <a:ext cx="125836" cy="12583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B6DFE9A-DC91-4C2F-9E00-40988040283E}"/>
              </a:ext>
            </a:extLst>
          </p:cNvPr>
          <p:cNvCxnSpPr>
            <a:cxnSpLocks/>
            <a:stCxn id="43" idx="2"/>
            <a:endCxn id="42" idx="6"/>
          </p:cNvCxnSpPr>
          <p:nvPr/>
        </p:nvCxnSpPr>
        <p:spPr>
          <a:xfrm flipH="1">
            <a:off x="5196097" y="2215880"/>
            <a:ext cx="688162" cy="9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5" name="Textfeld 407">
            <a:extLst>
              <a:ext uri="{FF2B5EF4-FFF2-40B4-BE49-F238E27FC236}">
                <a16:creationId xmlns:a16="http://schemas.microsoft.com/office/drawing/2014/main" id="{6C0C44EB-6561-45D6-A28E-56B4B54B883F}"/>
              </a:ext>
            </a:extLst>
          </p:cNvPr>
          <p:cNvSpPr txBox="1"/>
          <p:nvPr/>
        </p:nvSpPr>
        <p:spPr>
          <a:xfrm>
            <a:off x="4184766" y="2768137"/>
            <a:ext cx="1351229" cy="769439"/>
          </a:xfrm>
          <a:prstGeom prst="rect">
            <a:avLst/>
          </a:prstGeom>
          <a:noFill/>
          <a:effectLst/>
        </p:spPr>
        <p:txBody>
          <a:bodyPr wrap="square" lIns="121917" tIns="60959" rIns="121917" bIns="6095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Dynatrace</a:t>
            </a:r>
            <a:r>
              <a:rPr kumimoji="0" lang="de-DE" sz="1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 </a:t>
            </a:r>
            <a:r>
              <a:rPr kumimoji="0" lang="de-DE" sz="14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Managed</a:t>
            </a:r>
            <a:r>
              <a:rPr kumimoji="0" lang="de-DE" sz="14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 </a:t>
            </a:r>
            <a:r>
              <a:rPr kumimoji="0" lang="de-DE" sz="1400" b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Node</a:t>
            </a:r>
            <a:endParaRPr kumimoji="0" lang="de-DE" sz="14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ernina Sans Narrow" pitchFamily="2" charset="77"/>
              <a:cs typeface="Bernina Sans Light"/>
            </a:endParaRPr>
          </a:p>
        </p:txBody>
      </p:sp>
      <p:sp>
        <p:nvSpPr>
          <p:cNvPr id="46" name="Textfeld 407">
            <a:extLst>
              <a:ext uri="{FF2B5EF4-FFF2-40B4-BE49-F238E27FC236}">
                <a16:creationId xmlns:a16="http://schemas.microsoft.com/office/drawing/2014/main" id="{456833DC-CC03-4CB1-9311-1B90816C1CCD}"/>
              </a:ext>
            </a:extLst>
          </p:cNvPr>
          <p:cNvSpPr txBox="1"/>
          <p:nvPr/>
        </p:nvSpPr>
        <p:spPr>
          <a:xfrm>
            <a:off x="6502316" y="4933857"/>
            <a:ext cx="1436961" cy="615551"/>
          </a:xfrm>
          <a:prstGeom prst="rect">
            <a:avLst/>
          </a:prstGeom>
          <a:noFill/>
          <a:effectLst/>
        </p:spPr>
        <p:txBody>
          <a:bodyPr wrap="square" lIns="121917" tIns="60959" rIns="121917" bIns="6095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u="none" strike="noStrike" kern="1200" cap="none" spc="0" normalizeH="0" baseline="0" noProof="0" dirty="0" err="1">
                <a:ln>
                  <a:noFill/>
                </a:ln>
                <a:solidFill>
                  <a:srgbClr val="454646"/>
                </a:solidFill>
                <a:effectLst/>
                <a:uLnTx/>
                <a:uFillTx/>
                <a:latin typeface="Bernina Sans Narrow" pitchFamily="2" charset="77"/>
                <a:cs typeface="Bernina Sans Light"/>
              </a:rPr>
              <a:t>PaaS</a:t>
            </a:r>
            <a:r>
              <a:rPr kumimoji="0" lang="de-DE" sz="1600" u="none" strike="noStrike" kern="1200" cap="none" spc="0" normalizeH="0" baseline="0" noProof="0" dirty="0">
                <a:ln>
                  <a:noFill/>
                </a:ln>
                <a:solidFill>
                  <a:srgbClr val="454646"/>
                </a:solidFill>
                <a:effectLst/>
                <a:uLnTx/>
                <a:uFillTx/>
                <a:latin typeface="Bernina Sans Narrow" pitchFamily="2" charset="77"/>
                <a:cs typeface="Bernina Sans Light"/>
              </a:rPr>
              <a:t> 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u="none" strike="noStrike" kern="1200" cap="none" spc="0" normalizeH="0" baseline="0" noProof="0" dirty="0" err="1">
                <a:ln>
                  <a:noFill/>
                </a:ln>
                <a:solidFill>
                  <a:srgbClr val="454646"/>
                </a:solidFill>
                <a:effectLst/>
                <a:uLnTx/>
                <a:uFillTx/>
                <a:latin typeface="Bernina Sans Narrow" pitchFamily="2" charset="77"/>
                <a:cs typeface="Bernina Sans Light"/>
              </a:rPr>
              <a:t>container</a:t>
            </a:r>
            <a:endParaRPr kumimoji="0" lang="de-DE" sz="1600" u="none" strike="noStrike" kern="1200" cap="none" spc="0" normalizeH="0" baseline="0" noProof="0" dirty="0">
              <a:ln>
                <a:noFill/>
              </a:ln>
              <a:solidFill>
                <a:srgbClr val="454646"/>
              </a:solidFill>
              <a:effectLst/>
              <a:uLnTx/>
              <a:uFillTx/>
              <a:latin typeface="Bernina Sans Narrow" pitchFamily="2" charset="77"/>
              <a:cs typeface="Bernina Sans Light"/>
            </a:endParaRPr>
          </a:p>
        </p:txBody>
      </p:sp>
      <p:sp>
        <p:nvSpPr>
          <p:cNvPr id="47" name="Textfeld 407">
            <a:extLst>
              <a:ext uri="{FF2B5EF4-FFF2-40B4-BE49-F238E27FC236}">
                <a16:creationId xmlns:a16="http://schemas.microsoft.com/office/drawing/2014/main" id="{B81960D6-650D-433B-8872-6A4E151AF855}"/>
              </a:ext>
            </a:extLst>
          </p:cNvPr>
          <p:cNvSpPr txBox="1"/>
          <p:nvPr/>
        </p:nvSpPr>
        <p:spPr>
          <a:xfrm>
            <a:off x="7562337" y="4933857"/>
            <a:ext cx="1436961" cy="615551"/>
          </a:xfrm>
          <a:prstGeom prst="rect">
            <a:avLst/>
          </a:prstGeom>
          <a:noFill/>
          <a:effectLst/>
        </p:spPr>
        <p:txBody>
          <a:bodyPr wrap="square" lIns="121917" tIns="60959" rIns="121917" bIns="6095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u="none" strike="noStrike" kern="1200" cap="none" spc="0" normalizeH="0" baseline="0" noProof="0" dirty="0" err="1">
                <a:ln>
                  <a:noFill/>
                </a:ln>
                <a:solidFill>
                  <a:srgbClr val="454646"/>
                </a:solidFill>
                <a:effectLst/>
                <a:uLnTx/>
                <a:uFillTx/>
                <a:latin typeface="Bernina Sans Narrow" pitchFamily="2" charset="77"/>
                <a:cs typeface="Bernina Sans Light"/>
              </a:rPr>
              <a:t>PaaS</a:t>
            </a:r>
            <a:r>
              <a:rPr kumimoji="0" lang="de-DE" sz="1600" u="none" strike="noStrike" kern="1200" cap="none" spc="0" normalizeH="0" baseline="0" noProof="0" dirty="0">
                <a:ln>
                  <a:noFill/>
                </a:ln>
                <a:solidFill>
                  <a:srgbClr val="454646"/>
                </a:solidFill>
                <a:effectLst/>
                <a:uLnTx/>
                <a:uFillTx/>
                <a:latin typeface="Bernina Sans Narrow" pitchFamily="2" charset="77"/>
                <a:cs typeface="Bernina Sans Light"/>
              </a:rPr>
              <a:t> 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u="none" strike="noStrike" kern="1200" cap="none" spc="0" normalizeH="0" baseline="0" noProof="0" dirty="0" err="1">
                <a:ln>
                  <a:noFill/>
                </a:ln>
                <a:solidFill>
                  <a:srgbClr val="454646"/>
                </a:solidFill>
                <a:effectLst/>
                <a:uLnTx/>
                <a:uFillTx/>
                <a:latin typeface="Bernina Sans Narrow" pitchFamily="2" charset="77"/>
                <a:cs typeface="Bernina Sans Light"/>
              </a:rPr>
              <a:t>container</a:t>
            </a:r>
            <a:endParaRPr kumimoji="0" lang="de-DE" sz="1600" u="none" strike="noStrike" kern="1200" cap="none" spc="0" normalizeH="0" baseline="0" noProof="0" dirty="0">
              <a:ln>
                <a:noFill/>
              </a:ln>
              <a:solidFill>
                <a:srgbClr val="454646"/>
              </a:solidFill>
              <a:effectLst/>
              <a:uLnTx/>
              <a:uFillTx/>
              <a:latin typeface="Bernina Sans Narrow" pitchFamily="2" charset="77"/>
              <a:cs typeface="Bernina Sans Light"/>
            </a:endParaRPr>
          </a:p>
        </p:txBody>
      </p:sp>
      <p:sp>
        <p:nvSpPr>
          <p:cNvPr id="48" name="Textfeld 407">
            <a:extLst>
              <a:ext uri="{FF2B5EF4-FFF2-40B4-BE49-F238E27FC236}">
                <a16:creationId xmlns:a16="http://schemas.microsoft.com/office/drawing/2014/main" id="{E0BB1B50-972C-4932-96D4-6C6B92EB0C1C}"/>
              </a:ext>
            </a:extLst>
          </p:cNvPr>
          <p:cNvSpPr txBox="1"/>
          <p:nvPr/>
        </p:nvSpPr>
        <p:spPr>
          <a:xfrm>
            <a:off x="8612590" y="4933857"/>
            <a:ext cx="1436961" cy="615551"/>
          </a:xfrm>
          <a:prstGeom prst="rect">
            <a:avLst/>
          </a:prstGeom>
          <a:noFill/>
          <a:effectLst/>
        </p:spPr>
        <p:txBody>
          <a:bodyPr wrap="square" lIns="121917" tIns="60959" rIns="121917" bIns="6095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u="none" strike="noStrike" kern="1200" cap="none" spc="0" normalizeH="0" baseline="0" noProof="0" dirty="0" err="1">
                <a:ln>
                  <a:noFill/>
                </a:ln>
                <a:solidFill>
                  <a:srgbClr val="454646"/>
                </a:solidFill>
                <a:effectLst/>
                <a:uLnTx/>
                <a:uFillTx/>
                <a:latin typeface="Bernina Sans Narrow" pitchFamily="2" charset="77"/>
                <a:cs typeface="Bernina Sans Light"/>
              </a:rPr>
              <a:t>PaaS</a:t>
            </a:r>
            <a:r>
              <a:rPr kumimoji="0" lang="de-DE" sz="1600" u="none" strike="noStrike" kern="1200" cap="none" spc="0" normalizeH="0" baseline="0" noProof="0" dirty="0">
                <a:ln>
                  <a:noFill/>
                </a:ln>
                <a:solidFill>
                  <a:srgbClr val="454646"/>
                </a:solidFill>
                <a:effectLst/>
                <a:uLnTx/>
                <a:uFillTx/>
                <a:latin typeface="Bernina Sans Narrow" pitchFamily="2" charset="77"/>
                <a:cs typeface="Bernina Sans Light"/>
              </a:rPr>
              <a:t> 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u="none" strike="noStrike" kern="1200" cap="none" spc="0" normalizeH="0" baseline="0" noProof="0" dirty="0" err="1">
                <a:ln>
                  <a:noFill/>
                </a:ln>
                <a:solidFill>
                  <a:srgbClr val="454646"/>
                </a:solidFill>
                <a:effectLst/>
                <a:uLnTx/>
                <a:uFillTx/>
                <a:latin typeface="Bernina Sans Narrow" pitchFamily="2" charset="77"/>
                <a:cs typeface="Bernina Sans Light"/>
              </a:rPr>
              <a:t>container</a:t>
            </a:r>
            <a:endParaRPr kumimoji="0" lang="de-DE" sz="1600" u="none" strike="noStrike" kern="1200" cap="none" spc="0" normalizeH="0" baseline="0" noProof="0" dirty="0">
              <a:ln>
                <a:noFill/>
              </a:ln>
              <a:solidFill>
                <a:srgbClr val="454646"/>
              </a:solidFill>
              <a:effectLst/>
              <a:uLnTx/>
              <a:uFillTx/>
              <a:latin typeface="Bernina Sans Narrow" pitchFamily="2" charset="77"/>
              <a:cs typeface="Bernina Sans Light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38C1D4C-C77B-4D7E-B14A-78C779AB9836}"/>
              </a:ext>
            </a:extLst>
          </p:cNvPr>
          <p:cNvGrpSpPr/>
          <p:nvPr/>
        </p:nvGrpSpPr>
        <p:grpSpPr>
          <a:xfrm>
            <a:off x="5256131" y="2061991"/>
            <a:ext cx="496632" cy="307777"/>
            <a:chOff x="4942076" y="352304"/>
            <a:chExt cx="412526" cy="243899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CAC51777-D9A0-4582-BFAD-EF8ED662858D}"/>
                </a:ext>
              </a:extLst>
            </p:cNvPr>
            <p:cNvSpPr/>
            <p:nvPr/>
          </p:nvSpPr>
          <p:spPr>
            <a:xfrm>
              <a:off x="4942076" y="369281"/>
              <a:ext cx="412526" cy="21576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2B49A0C-A5A9-4A99-910B-B7240122B62B}"/>
                </a:ext>
              </a:extLst>
            </p:cNvPr>
            <p:cNvSpPr/>
            <p:nvPr/>
          </p:nvSpPr>
          <p:spPr>
            <a:xfrm>
              <a:off x="4957799" y="352304"/>
              <a:ext cx="381084" cy="2438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ernina Sans Narrow" pitchFamily="2" charset="77"/>
                </a:rPr>
                <a:t>443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9047BACC-B3D2-449E-B3BB-E5AFACDA1F1D}"/>
              </a:ext>
            </a:extLst>
          </p:cNvPr>
          <p:cNvSpPr/>
          <p:nvPr/>
        </p:nvSpPr>
        <p:spPr>
          <a:xfrm>
            <a:off x="3245560" y="1220021"/>
            <a:ext cx="302802" cy="1550049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DA1F27-865B-4A03-9144-3C242AD5AF4B}"/>
              </a:ext>
            </a:extLst>
          </p:cNvPr>
          <p:cNvSpPr txBox="1"/>
          <p:nvPr/>
        </p:nvSpPr>
        <p:spPr>
          <a:xfrm rot="16200000">
            <a:off x="2864323" y="2098652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-150" dirty="0">
                <a:solidFill>
                  <a:schemeClr val="bg1"/>
                </a:solidFill>
                <a:latin typeface="Bernina Sans Narrow" pitchFamily="2" charset="77"/>
              </a:rPr>
              <a:t>FIREWALL</a:t>
            </a:r>
          </a:p>
        </p:txBody>
      </p:sp>
      <p:sp>
        <p:nvSpPr>
          <p:cNvPr id="80" name="Title 3">
            <a:extLst>
              <a:ext uri="{FF2B5EF4-FFF2-40B4-BE49-F238E27FC236}">
                <a16:creationId xmlns:a16="http://schemas.microsoft.com/office/drawing/2014/main" id="{21D2C245-F399-4579-88DF-966DB824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Bernina Sans" pitchFamily="2" charset="77"/>
              </a:rPr>
              <a:t>Dynatrace Managed (on-premise) architecture</a:t>
            </a:r>
          </a:p>
        </p:txBody>
      </p:sp>
      <p:sp>
        <p:nvSpPr>
          <p:cNvPr id="76" name="Textfeld 407">
            <a:extLst>
              <a:ext uri="{FF2B5EF4-FFF2-40B4-BE49-F238E27FC236}">
                <a16:creationId xmlns:a16="http://schemas.microsoft.com/office/drawing/2014/main" id="{6B6D4203-F714-453F-A3EE-CFABC7A4838C}"/>
              </a:ext>
            </a:extLst>
          </p:cNvPr>
          <p:cNvSpPr txBox="1"/>
          <p:nvPr/>
        </p:nvSpPr>
        <p:spPr>
          <a:xfrm>
            <a:off x="6760896" y="5715541"/>
            <a:ext cx="3037110" cy="369330"/>
          </a:xfrm>
          <a:prstGeom prst="wedgeRectCallout">
            <a:avLst>
              <a:gd name="adj1" fmla="val -18202"/>
              <a:gd name="adj2" fmla="val -88935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121917" tIns="60959" rIns="121917" bIns="60959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ernina Sans Narrow" pitchFamily="2" charset="77"/>
                <a:cs typeface="Bernina Sans Light"/>
              </a:rPr>
              <a:t>OneAgents</a:t>
            </a:r>
          </a:p>
        </p:txBody>
      </p:sp>
    </p:spTree>
    <p:extLst>
      <p:ext uri="{BB962C8B-B14F-4D97-AF65-F5344CB8AC3E}">
        <p14:creationId xmlns:p14="http://schemas.microsoft.com/office/powerpoint/2010/main" val="40595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98BDF7-6D56-CD40-80EC-41868BA3B0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0563"/>
            <a:ext cx="10515600" cy="736600"/>
          </a:xfrm>
        </p:spPr>
        <p:txBody>
          <a:bodyPr>
            <a:normAutofit/>
          </a:bodyPr>
          <a:lstStyle/>
          <a:p>
            <a:r>
              <a:rPr lang="en-US" dirty="0"/>
              <a:t>Dynatrace Managed </a:t>
            </a:r>
            <a:r>
              <a:rPr lang="en-US" sz="2200" dirty="0">
                <a:latin typeface="Bernina Sans" pitchFamily="2" charset="77"/>
              </a:rPr>
              <a:t>requirements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D4C3B3-09EB-489A-99E0-F1E3D91BB80A}"/>
              </a:ext>
            </a:extLst>
          </p:cNvPr>
          <p:cNvSpPr/>
          <p:nvPr/>
        </p:nvSpPr>
        <p:spPr>
          <a:xfrm>
            <a:off x="125720" y="2995737"/>
            <a:ext cx="17591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dirty="0">
                <a:ea typeface="Times New Roman" charset="0"/>
                <a:cs typeface="Calibri Light" charset="0"/>
              </a:rPr>
              <a:t>Dynatrace Cluster Server requirements</a:t>
            </a:r>
            <a:endParaRPr lang="en-US" sz="105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5EF237-9247-428C-A3E1-FD98217F24F6}"/>
              </a:ext>
            </a:extLst>
          </p:cNvPr>
          <p:cNvSpPr/>
          <p:nvPr/>
        </p:nvSpPr>
        <p:spPr>
          <a:xfrm>
            <a:off x="133793" y="2987230"/>
            <a:ext cx="5516879" cy="1987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ea typeface="Calibri Light" charset="0"/>
              <a:cs typeface="Calibri Light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965841-0B1A-4D04-B6CD-7DBB6DACEB4B}"/>
              </a:ext>
            </a:extLst>
          </p:cNvPr>
          <p:cNvSpPr/>
          <p:nvPr/>
        </p:nvSpPr>
        <p:spPr>
          <a:xfrm>
            <a:off x="125720" y="1033306"/>
            <a:ext cx="11763597" cy="1840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ea typeface="Calibri Light" charset="0"/>
              <a:cs typeface="Calibri Light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CB286A-FF1B-4303-85B3-90D4BD338473}"/>
              </a:ext>
            </a:extLst>
          </p:cNvPr>
          <p:cNvSpPr/>
          <p:nvPr/>
        </p:nvSpPr>
        <p:spPr>
          <a:xfrm>
            <a:off x="117645" y="1030404"/>
            <a:ext cx="1636987" cy="265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050" b="1" dirty="0">
                <a:cs typeface="Calibri Light" charset="0"/>
              </a:rPr>
              <a:t>Firewall Configuration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BA8697-C8FF-4D03-9CF6-92042A42CB14}"/>
              </a:ext>
            </a:extLst>
          </p:cNvPr>
          <p:cNvSpPr txBox="1"/>
          <p:nvPr/>
        </p:nvSpPr>
        <p:spPr>
          <a:xfrm>
            <a:off x="125720" y="5070772"/>
            <a:ext cx="1759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ea typeface="Times New Roman" charset="0"/>
                <a:cs typeface="Calibri Light" charset="0"/>
              </a:rPr>
              <a:t>Dynatrace </a:t>
            </a:r>
            <a:r>
              <a:rPr lang="en-US" sz="1050" b="1" dirty="0" err="1">
                <a:ea typeface="Times New Roman" charset="0"/>
                <a:cs typeface="Calibri Light" charset="0"/>
              </a:rPr>
              <a:t>OneAgent</a:t>
            </a:r>
            <a:r>
              <a:rPr lang="en-US" sz="1050" b="1" dirty="0">
                <a:ea typeface="Times New Roman" charset="0"/>
                <a:cs typeface="Calibri Light" charset="0"/>
              </a:rPr>
              <a:t> requirements</a:t>
            </a:r>
            <a:endParaRPr lang="en-US" sz="1050" b="1" dirty="0">
              <a:ea typeface="Times New Roman" charset="0"/>
              <a:cs typeface="Tahoma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331FDC-D04D-4D7A-9FA9-C6C43237526F}"/>
              </a:ext>
            </a:extLst>
          </p:cNvPr>
          <p:cNvSpPr/>
          <p:nvPr/>
        </p:nvSpPr>
        <p:spPr>
          <a:xfrm>
            <a:off x="133794" y="5081850"/>
            <a:ext cx="11763598" cy="1710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ea typeface="Calibri Light" charset="0"/>
              <a:cs typeface="Calibri Light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B0872D-CB84-4758-8FB2-0FCDB59C192E}"/>
              </a:ext>
            </a:extLst>
          </p:cNvPr>
          <p:cNvSpPr txBox="1">
            <a:spLocks/>
          </p:cNvSpPr>
          <p:nvPr/>
        </p:nvSpPr>
        <p:spPr>
          <a:xfrm>
            <a:off x="1724092" y="1065160"/>
            <a:ext cx="10157153" cy="1808941"/>
          </a:xfrm>
          <a:prstGeom prst="rect">
            <a:avLst/>
          </a:prstGeom>
        </p:spPr>
        <p:txBody>
          <a:bodyPr numCol="2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900" dirty="0"/>
              <a:t>Enable (outbound): </a:t>
            </a:r>
            <a:r>
              <a:rPr lang="en-US" sz="900" u="sng" dirty="0">
                <a:solidFill>
                  <a:srgbClr val="FF0000"/>
                </a:solidFill>
              </a:rPr>
              <a:t>443</a:t>
            </a:r>
            <a:r>
              <a:rPr lang="en-US" sz="900" dirty="0"/>
              <a:t> (TCP/HTTPS) from on-premise Dynatrace Cluster Server(s) to Dynatrace Mission Control (in Amazon AWS). If you have a proxy, make sure to enable: </a:t>
            </a:r>
            <a:r>
              <a:rPr lang="en-US" sz="900" dirty="0" err="1"/>
              <a:t>websockets</a:t>
            </a:r>
            <a:r>
              <a:rPr lang="en-US" sz="900" dirty="0"/>
              <a:t>, sticky sessions, support for TLS v1.2 and SNI TLS extension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900" dirty="0"/>
              <a:t>Whitelist open access to these IPs: 52.5.224.56, 52.200.165.10, 52.221.165.63, and 13.228.109.33 (Mission Control in AWS)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900" dirty="0"/>
              <a:t>DNS resolution to: </a:t>
            </a:r>
            <a:r>
              <a:rPr lang="en-US" sz="900" dirty="0" err="1"/>
              <a:t>mcsvc.dynatrace.com</a:t>
            </a:r>
            <a:r>
              <a:rPr lang="en-US" sz="900" dirty="0"/>
              <a:t> required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endParaRPr lang="en-US" sz="900" u="sng" dirty="0">
              <a:cs typeface="Calibri Light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endParaRPr lang="en-US" sz="900" u="sng" dirty="0">
              <a:cs typeface="Calibri Light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endParaRPr lang="en-US" sz="900" u="sng" dirty="0">
              <a:cs typeface="Calibri Light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endParaRPr lang="en-US" sz="900" u="sng" dirty="0">
              <a:cs typeface="Calibri Light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900" u="sng" dirty="0">
                <a:cs typeface="Calibri Light" charset="0"/>
              </a:rPr>
              <a:t>Without</a:t>
            </a:r>
            <a:r>
              <a:rPr lang="en-US" sz="900" dirty="0">
                <a:cs typeface="Calibri Light" charset="0"/>
              </a:rPr>
              <a:t> Dynatrace ActiveGate:</a:t>
            </a:r>
            <a:endParaRPr lang="en-US" sz="900" dirty="0"/>
          </a:p>
          <a:p>
            <a:pPr lvl="1">
              <a:lnSpc>
                <a:spcPct val="120000"/>
              </a:lnSpc>
              <a:buClr>
                <a:schemeClr val="tx1"/>
              </a:buClr>
            </a:pPr>
            <a:r>
              <a:rPr lang="en-US" sz="900" dirty="0">
                <a:cs typeface="Calibri Light" charset="0"/>
              </a:rPr>
              <a:t>Port </a:t>
            </a:r>
            <a:r>
              <a:rPr lang="en-US" sz="900" u="sng" dirty="0">
                <a:solidFill>
                  <a:srgbClr val="FF0000"/>
                </a:solidFill>
                <a:cs typeface="Calibri Light" charset="0"/>
              </a:rPr>
              <a:t>443</a:t>
            </a:r>
            <a:r>
              <a:rPr lang="en-US" sz="900" dirty="0">
                <a:solidFill>
                  <a:srgbClr val="FF0000"/>
                </a:solidFill>
                <a:cs typeface="Calibri Light" charset="0"/>
              </a:rPr>
              <a:t> </a:t>
            </a:r>
            <a:r>
              <a:rPr lang="en-US" sz="900" dirty="0">
                <a:cs typeface="Calibri Light" charset="0"/>
              </a:rPr>
              <a:t>(TCP/HTTPS) from OneAgent to Dynatrace Cluster Server(s)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sz="900" u="sng" dirty="0"/>
              <a:t>With</a:t>
            </a:r>
            <a:r>
              <a:rPr lang="en-US" sz="900" dirty="0"/>
              <a:t> Dynatrace </a:t>
            </a:r>
            <a:r>
              <a:rPr lang="en-US" sz="900" dirty="0" err="1"/>
              <a:t>ActiveGate</a:t>
            </a:r>
            <a:r>
              <a:rPr lang="en-US" sz="900" dirty="0"/>
              <a:t>(s):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900" dirty="0"/>
              <a:t>Port </a:t>
            </a:r>
            <a:r>
              <a:rPr lang="en-US" sz="900" u="sng" dirty="0">
                <a:solidFill>
                  <a:srgbClr val="FF0000"/>
                </a:solidFill>
              </a:rPr>
              <a:t>9999</a:t>
            </a:r>
            <a:r>
              <a:rPr lang="en-US" sz="900" dirty="0"/>
              <a:t> (TCP/HTTPS) from OneAgent to </a:t>
            </a:r>
            <a:r>
              <a:rPr lang="en-US" sz="900" dirty="0" err="1"/>
              <a:t>ActiveGate</a:t>
            </a:r>
            <a:r>
              <a:rPr lang="en-US" sz="900" dirty="0"/>
              <a:t>(s)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900" dirty="0">
                <a:cs typeface="Calibri Light" charset="0"/>
              </a:rPr>
              <a:t>Port </a:t>
            </a:r>
            <a:r>
              <a:rPr lang="en-US" sz="900" u="sng" dirty="0">
                <a:solidFill>
                  <a:srgbClr val="FF0000"/>
                </a:solidFill>
                <a:cs typeface="Calibri Light" charset="0"/>
              </a:rPr>
              <a:t>443</a:t>
            </a:r>
            <a:r>
              <a:rPr lang="en-US" sz="900" dirty="0">
                <a:solidFill>
                  <a:srgbClr val="FF0000"/>
                </a:solidFill>
                <a:cs typeface="Calibri Light" charset="0"/>
              </a:rPr>
              <a:t> </a:t>
            </a:r>
            <a:r>
              <a:rPr lang="en-US" sz="900" dirty="0">
                <a:cs typeface="Calibri Light" charset="0"/>
              </a:rPr>
              <a:t>(TCP/HTTPS) from ActiveGate to Dynatrace Cluster Server(s)</a:t>
            </a:r>
            <a:endParaRPr lang="en-US" sz="900" dirty="0"/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900" dirty="0"/>
              <a:t>For POCs with Synthetic Monitoring or Mobile Apps, it will be necessary for the Dynatrace ActiveGate to have a published IP/Port on the Internet</a:t>
            </a:r>
            <a:endParaRPr lang="pt-BR" sz="900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016B84A2-2DFE-4771-9804-5C35A49DD2E7}"/>
              </a:ext>
            </a:extLst>
          </p:cNvPr>
          <p:cNvSpPr txBox="1">
            <a:spLocks/>
          </p:cNvSpPr>
          <p:nvPr/>
        </p:nvSpPr>
        <p:spPr>
          <a:xfrm>
            <a:off x="2076894" y="2987231"/>
            <a:ext cx="3573778" cy="1893554"/>
          </a:xfrm>
          <a:prstGeom prst="rect">
            <a:avLst/>
          </a:prstGeom>
        </p:spPr>
        <p:txBody>
          <a:bodyPr numCol="2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000" dirty="0"/>
              <a:t>Dedicated 64-bit server, virtual or physical </a:t>
            </a:r>
            <a:br>
              <a:rPr lang="en-US" sz="1000" dirty="0"/>
            </a:br>
            <a:r>
              <a:rPr lang="en-US" sz="1000" dirty="0"/>
              <a:t>(no container)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1000" dirty="0"/>
              <a:t>Hardware (for POC):</a:t>
            </a:r>
          </a:p>
          <a:p>
            <a:pPr marL="346075" lvl="1" indent="-10953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000" dirty="0"/>
              <a:t>4 vCPU</a:t>
            </a:r>
          </a:p>
          <a:p>
            <a:pPr marL="346075" lvl="1" indent="-10953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000" dirty="0"/>
              <a:t>32 GB RAM </a:t>
            </a:r>
          </a:p>
          <a:p>
            <a:pPr marL="346075" lvl="1" indent="-10953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000" dirty="0"/>
              <a:t>200 GB disk</a:t>
            </a:r>
          </a:p>
          <a:p>
            <a:pPr marL="346075" lvl="1" indent="-10953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000" dirty="0"/>
              <a:t>(/opt with 6GB)</a:t>
            </a:r>
          </a:p>
          <a:p>
            <a:pPr marL="346075" lvl="1" indent="-109538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</a:pPr>
            <a:r>
              <a:rPr lang="en-US" sz="1000" dirty="0"/>
              <a:t>LVM recommended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endParaRPr lang="en-US" sz="1000" dirty="0"/>
          </a:p>
          <a:p>
            <a:pPr>
              <a:lnSpc>
                <a:spcPct val="12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1000" dirty="0"/>
              <a:t>Administrative privileges </a:t>
            </a:r>
            <a:br>
              <a:rPr lang="en-US" sz="1000" dirty="0"/>
            </a:br>
            <a:r>
              <a:rPr lang="en-US" sz="1000" dirty="0"/>
              <a:t>for install</a:t>
            </a:r>
          </a:p>
          <a:p>
            <a:pPr>
              <a:lnSpc>
                <a:spcPct val="12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1000" dirty="0"/>
              <a:t>Linux OS: RHEL 6+, CentOS 6+, Ubuntu 12.04+, SUSE 12.x+, </a:t>
            </a:r>
            <a:r>
              <a:rPr lang="en-US" sz="1000" dirty="0">
                <a:hlinkClick r:id="rId2"/>
              </a:rPr>
              <a:t>others</a:t>
            </a:r>
            <a:endParaRPr lang="en-US" sz="1000" dirty="0"/>
          </a:p>
          <a:p>
            <a:pPr>
              <a:lnSpc>
                <a:spcPct val="120000"/>
              </a:lnSpc>
              <a:spcBef>
                <a:spcPts val="400"/>
              </a:spcBef>
              <a:buClr>
                <a:schemeClr val="tx1"/>
              </a:buClr>
            </a:pPr>
            <a:r>
              <a:rPr lang="en-US" sz="1000" dirty="0"/>
              <a:t>Config </a:t>
            </a:r>
            <a:r>
              <a:rPr lang="en-US" sz="1000" dirty="0" err="1"/>
              <a:t>mgmt</a:t>
            </a:r>
            <a:r>
              <a:rPr lang="en-US" sz="1000" dirty="0"/>
              <a:t> </a:t>
            </a:r>
            <a:br>
              <a:rPr lang="en-US" sz="1000" dirty="0"/>
            </a:br>
            <a:r>
              <a:rPr lang="en-US" sz="1000" dirty="0"/>
              <a:t>disabled / whitelisted </a:t>
            </a:r>
            <a:br>
              <a:rPr lang="en-US" sz="1000" dirty="0"/>
            </a:br>
            <a:r>
              <a:rPr lang="en-US" sz="1000" dirty="0"/>
              <a:t>(e.g. Chef/Puppet/Ansible) </a:t>
            </a:r>
            <a:r>
              <a:rPr lang="en-US" sz="1000" dirty="0">
                <a:hlinkClick r:id="rId3"/>
              </a:rPr>
              <a:t>details</a:t>
            </a:r>
            <a:endParaRPr lang="en-US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2A8B2C-ED6F-4BC8-B562-31B5B7BBC03F}"/>
              </a:ext>
            </a:extLst>
          </p:cNvPr>
          <p:cNvSpPr txBox="1"/>
          <p:nvPr/>
        </p:nvSpPr>
        <p:spPr>
          <a:xfrm>
            <a:off x="5742115" y="3000518"/>
            <a:ext cx="1851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ea typeface="Times New Roman" charset="0"/>
                <a:cs typeface="Calibri Light" charset="0"/>
              </a:rPr>
              <a:t>Dynatrace </a:t>
            </a:r>
            <a:r>
              <a:rPr lang="en-US" sz="1050" b="1" dirty="0" err="1">
                <a:ea typeface="Times New Roman" charset="0"/>
                <a:cs typeface="Calibri Light" charset="0"/>
              </a:rPr>
              <a:t>ActiveGate</a:t>
            </a:r>
            <a:r>
              <a:rPr lang="en-US" sz="1050" b="1" dirty="0">
                <a:ea typeface="Times New Roman" charset="0"/>
                <a:cs typeface="Calibri Light" charset="0"/>
              </a:rPr>
              <a:t> requirements</a:t>
            </a:r>
            <a:endParaRPr lang="en-US" sz="1050" b="1" dirty="0">
              <a:ea typeface="Times New Roman" charset="0"/>
              <a:cs typeface="Tahoma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BB99D5-6FF5-46C3-8821-8823DB85D92E}"/>
              </a:ext>
            </a:extLst>
          </p:cNvPr>
          <p:cNvSpPr/>
          <p:nvPr/>
        </p:nvSpPr>
        <p:spPr>
          <a:xfrm>
            <a:off x="5742114" y="2987230"/>
            <a:ext cx="6155280" cy="19879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>
              <a:ea typeface="Calibri Light" charset="0"/>
              <a:cs typeface="Calibri Light" charset="0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EE7C163D-5260-44EC-A734-E53464B1F91D}"/>
              </a:ext>
            </a:extLst>
          </p:cNvPr>
          <p:cNvSpPr txBox="1">
            <a:spLocks/>
          </p:cNvSpPr>
          <p:nvPr/>
        </p:nvSpPr>
        <p:spPr>
          <a:xfrm>
            <a:off x="7593774" y="3011787"/>
            <a:ext cx="4295546" cy="1868998"/>
          </a:xfrm>
          <a:prstGeom prst="rect">
            <a:avLst/>
          </a:prstGeom>
        </p:spPr>
        <p:txBody>
          <a:bodyPr numCol="2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Clr>
                <a:schemeClr val="tx1"/>
              </a:buClr>
              <a:buNone/>
            </a:pP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E727A6-5E0E-1340-8D87-0D14784C8AF5}"/>
              </a:ext>
            </a:extLst>
          </p:cNvPr>
          <p:cNvSpPr txBox="1"/>
          <p:nvPr/>
        </p:nvSpPr>
        <p:spPr>
          <a:xfrm>
            <a:off x="5842710" y="3455962"/>
            <a:ext cx="7933029" cy="796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>
              <a:lnSpc>
                <a:spcPts val="1400"/>
              </a:lnSpc>
              <a:spcAft>
                <a:spcPts val="0"/>
              </a:spcAft>
              <a:buFont typeface="Symbol" charset="2"/>
              <a:buChar char=""/>
              <a:defRPr sz="1000">
                <a:cs typeface="Calibri Light" charset="0"/>
              </a:defRPr>
            </a:lvl1pPr>
          </a:lstStyle>
          <a:p>
            <a:r>
              <a:rPr lang="en-US" sz="900" dirty="0">
                <a:latin typeface="Bernina Sans Narrow" pitchFamily="2" charset="77"/>
              </a:rPr>
              <a:t>  64bit Virtual or Physical (non container) host with: 2 vCPU / 4GB RAM  / 2GB Disk</a:t>
            </a:r>
          </a:p>
          <a:p>
            <a:r>
              <a:rPr lang="en-US" sz="900" dirty="0">
                <a:latin typeface="Bernina Sans Narrow" pitchFamily="2" charset="77"/>
              </a:rPr>
              <a:t> Administrative privileges for install</a:t>
            </a:r>
          </a:p>
          <a:p>
            <a:r>
              <a:rPr lang="en-US" sz="900" dirty="0">
                <a:latin typeface="Bernina Sans Narrow" pitchFamily="2" charset="77"/>
              </a:rPr>
              <a:t>  Windows 7+, Windows Server 2008+,  RHEL 6+, Ubuntu 12.04+, openSUSE 13, CentOS 6+, Amazon Linux 2014.03+ </a:t>
            </a:r>
            <a:br>
              <a:rPr lang="en-US" sz="900" dirty="0">
                <a:latin typeface="Bernina Sans Narrow" pitchFamily="2" charset="77"/>
              </a:rPr>
            </a:br>
            <a:r>
              <a:rPr lang="en-US" sz="900" dirty="0">
                <a:latin typeface="Bernina Sans Narrow" pitchFamily="2" charset="77"/>
              </a:rPr>
              <a:t>Additional requirements for Private Synthetics: </a:t>
            </a:r>
            <a:r>
              <a:rPr lang="en-US" sz="900" dirty="0">
                <a:latin typeface="Bernina Sans Narrow" pitchFamily="2" charset="77"/>
                <a:hlinkClick r:id="rId4"/>
              </a:rPr>
              <a:t>Details</a:t>
            </a:r>
            <a:endParaRPr lang="en-US" sz="900" dirty="0">
              <a:latin typeface="Bernina Sans Narrow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125A88-1ACD-1D44-A942-B427025CCFAC}"/>
              </a:ext>
            </a:extLst>
          </p:cNvPr>
          <p:cNvSpPr txBox="1"/>
          <p:nvPr/>
        </p:nvSpPr>
        <p:spPr>
          <a:xfrm>
            <a:off x="2076894" y="5145659"/>
            <a:ext cx="9416232" cy="133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>
              <a:lnSpc>
                <a:spcPts val="1400"/>
              </a:lnSpc>
              <a:spcAft>
                <a:spcPts val="0"/>
              </a:spcAft>
              <a:buFont typeface="Symbol" charset="2"/>
              <a:buChar char=""/>
              <a:defRPr sz="1000">
                <a:cs typeface="Calibri Light" charset="0"/>
              </a:defRPr>
            </a:lvl1pPr>
          </a:lstStyle>
          <a:p>
            <a:r>
              <a:rPr lang="en-US" sz="900" dirty="0">
                <a:latin typeface="Bernina Sans Narrow" pitchFamily="2" charset="77"/>
              </a:rPr>
              <a:t> Administrative privileges required to install OneAgent in host operating system</a:t>
            </a:r>
          </a:p>
          <a:p>
            <a:r>
              <a:rPr lang="en-US" sz="900" dirty="0">
                <a:latin typeface="Bernina Sans Narrow" pitchFamily="2" charset="77"/>
              </a:rPr>
              <a:t>  Windows: 	Windows Server 2008-2019, Nano and Windows 7SP1, 8.1, 10 (</a:t>
            </a:r>
            <a:r>
              <a:rPr lang="en-US" sz="900" dirty="0">
                <a:latin typeface="Bernina Sans Narrow" pitchFamily="2" charset="77"/>
                <a:hlinkClick r:id="rId5"/>
              </a:rPr>
              <a:t>see details</a:t>
            </a:r>
            <a:r>
              <a:rPr lang="en-US" sz="900" dirty="0">
                <a:latin typeface="Bernina Sans Narrow" pitchFamily="2" charset="77"/>
              </a:rPr>
              <a:t>)</a:t>
            </a:r>
          </a:p>
          <a:p>
            <a:r>
              <a:rPr lang="en-US" sz="900" dirty="0">
                <a:latin typeface="Bernina Sans Narrow" pitchFamily="2" charset="77"/>
              </a:rPr>
              <a:t>  Linux: 	RHEL 5.4 (without </a:t>
            </a:r>
            <a:r>
              <a:rPr lang="en-US" sz="900" dirty="0" err="1">
                <a:latin typeface="Bernina Sans Narrow" pitchFamily="2" charset="77"/>
              </a:rPr>
              <a:t>SELinux</a:t>
            </a:r>
            <a:r>
              <a:rPr lang="en-US" sz="900" dirty="0">
                <a:latin typeface="Bernina Sans Narrow" pitchFamily="2" charset="77"/>
              </a:rPr>
              <a:t>), 6.1+, CentOS 6+, Ubuntu 12.04+, SUSE 12+, Debian 7+, Fedora 26+, CoreOS 835.13+ (with permissive </a:t>
            </a:r>
            <a:r>
              <a:rPr lang="en-US" sz="900" dirty="0" err="1">
                <a:latin typeface="Bernina Sans Narrow" pitchFamily="2" charset="77"/>
              </a:rPr>
              <a:t>SELinux</a:t>
            </a:r>
            <a:r>
              <a:rPr lang="en-US" sz="900" dirty="0">
                <a:latin typeface="Bernina Sans Narrow" pitchFamily="2" charset="77"/>
              </a:rPr>
              <a:t>) </a:t>
            </a:r>
            <a:r>
              <a:rPr lang="en-US" sz="900" dirty="0">
                <a:latin typeface="Bernina Sans Narrow" pitchFamily="2" charset="77"/>
                <a:hlinkClick r:id="rId6"/>
              </a:rPr>
              <a:t>Various Others</a:t>
            </a:r>
            <a:endParaRPr lang="en-US" sz="900" dirty="0">
              <a:latin typeface="Bernina Sans Narrow" pitchFamily="2" charset="77"/>
            </a:endParaRPr>
          </a:p>
          <a:p>
            <a:r>
              <a:rPr lang="en-US" sz="900" dirty="0">
                <a:latin typeface="Bernina Sans Narrow" pitchFamily="2" charset="77"/>
              </a:rPr>
              <a:t>  IBM AIX:	</a:t>
            </a:r>
            <a:r>
              <a:rPr lang="en-US" dirty="0"/>
              <a:t>6.1 TL9 SP9, 7.1 TL3 SP9+, 7.1 TL4 SP4+, 7.1 TL5+, 7.2 TL0 SP4+, 7.2 TL1 SP2+, 7.2 TL2+</a:t>
            </a:r>
            <a:endParaRPr lang="en-US" baseline="30000" dirty="0"/>
          </a:p>
          <a:p>
            <a:r>
              <a:rPr lang="en-US" sz="900" dirty="0">
                <a:latin typeface="Bernina Sans Narrow" pitchFamily="2" charset="77"/>
              </a:rPr>
              <a:t>  SOLARIS:	for Java and Apache Server 10 1/13+ (SPARC, x86)</a:t>
            </a:r>
          </a:p>
          <a:p>
            <a:r>
              <a:rPr lang="en-US" sz="900" dirty="0">
                <a:latin typeface="Bernina Sans Narrow" pitchFamily="2" charset="77"/>
              </a:rPr>
              <a:t>  Disk Space: 	minimum 7GB of free local space (default /opt in Linux)</a:t>
            </a:r>
          </a:p>
          <a:p>
            <a:r>
              <a:rPr lang="en-US" sz="900" dirty="0">
                <a:latin typeface="Bernina Sans Narrow" pitchFamily="2" charset="77"/>
              </a:rPr>
              <a:t>  Memory:	minimum 1GB RAM</a:t>
            </a:r>
          </a:p>
        </p:txBody>
      </p:sp>
    </p:spTree>
    <p:extLst>
      <p:ext uri="{BB962C8B-B14F-4D97-AF65-F5344CB8AC3E}">
        <p14:creationId xmlns:p14="http://schemas.microsoft.com/office/powerpoint/2010/main" val="130538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61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E805-D5BA-46D8-9F7C-3529F50C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Dynatrace POC Planning</a:t>
            </a:r>
          </a:p>
        </p:txBody>
      </p:sp>
      <p:pic>
        <p:nvPicPr>
          <p:cNvPr id="11" name="Picture Placeholder 10" descr="A blurry photo of a person&#10;&#10;Description generated with high confidence">
            <a:extLst>
              <a:ext uri="{FF2B5EF4-FFF2-40B4-BE49-F238E27FC236}">
                <a16:creationId xmlns:a16="http://schemas.microsoft.com/office/drawing/2014/main" id="{32F5949C-6219-434F-B840-373D581DD318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/>
          <a:srcRect l="38947" r="7001"/>
          <a:stretch/>
        </p:blipFill>
        <p:spPr>
          <a:xfrm>
            <a:off x="5593068" y="1"/>
            <a:ext cx="6598920" cy="686760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D5F97-B8F4-4629-A556-9F99BEC23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999"/>
            <a:ext cx="5058747" cy="4652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Bernina Sans" pitchFamily="50" charset="0"/>
              </a:rPr>
              <a:t>Contents</a:t>
            </a:r>
          </a:p>
          <a:p>
            <a:r>
              <a:rPr lang="en-US" dirty="0"/>
              <a:t>Executive Overview</a:t>
            </a:r>
          </a:p>
          <a:p>
            <a:r>
              <a:rPr lang="en-US" dirty="0"/>
              <a:t>What is Dynatrace?</a:t>
            </a:r>
          </a:p>
          <a:p>
            <a:r>
              <a:rPr lang="en-US" dirty="0"/>
              <a:t>Sources of realized business value</a:t>
            </a:r>
          </a:p>
          <a:p>
            <a:pPr lvl="1"/>
            <a:r>
              <a:rPr lang="en-US" dirty="0"/>
              <a:t>Operational resilience</a:t>
            </a:r>
          </a:p>
          <a:p>
            <a:pPr lvl="1"/>
            <a:r>
              <a:rPr lang="en-US" dirty="0"/>
              <a:t>Staff productivity</a:t>
            </a:r>
          </a:p>
          <a:p>
            <a:pPr lvl="1"/>
            <a:r>
              <a:rPr lang="en-US" dirty="0"/>
              <a:t>Cost savings</a:t>
            </a:r>
          </a:p>
          <a:p>
            <a:pPr lvl="1"/>
            <a:r>
              <a:rPr lang="en-US" dirty="0"/>
              <a:t>Business agility</a:t>
            </a:r>
          </a:p>
          <a:p>
            <a:r>
              <a:rPr lang="en-US" dirty="0"/>
              <a:t>POC Proof Points &amp; Use Cases</a:t>
            </a:r>
          </a:p>
          <a:p>
            <a:r>
              <a:rPr lang="en-US" dirty="0"/>
              <a:t>&lt;Customer&gt; specific POC scope</a:t>
            </a:r>
          </a:p>
          <a:p>
            <a:r>
              <a:rPr lang="en-US" dirty="0"/>
              <a:t>POC Timeline</a:t>
            </a:r>
          </a:p>
          <a:p>
            <a:r>
              <a:rPr lang="en-US" dirty="0"/>
              <a:t>Deployment Architecture</a:t>
            </a:r>
          </a:p>
        </p:txBody>
      </p:sp>
    </p:spTree>
    <p:extLst>
      <p:ext uri="{BB962C8B-B14F-4D97-AF65-F5344CB8AC3E}">
        <p14:creationId xmlns:p14="http://schemas.microsoft.com/office/powerpoint/2010/main" val="363766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8647C3-0C47-4C07-B7EF-4991B326B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Overview</a:t>
            </a:r>
          </a:p>
        </p:txBody>
      </p:sp>
      <p:pic>
        <p:nvPicPr>
          <p:cNvPr id="43" name="Picture 10" descr="https://styles.lab.dynatrace.org/assets/resources/icons/png/gray/icons_technologies_001_IBM_DB2.png">
            <a:extLst>
              <a:ext uri="{FF2B5EF4-FFF2-40B4-BE49-F238E27FC236}">
                <a16:creationId xmlns:a16="http://schemas.microsoft.com/office/drawing/2014/main" id="{C67C2059-ADA7-46C8-BB63-78399FE0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954" y="9807878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A31D55D1-E629-9444-9A3F-67A26889062B}"/>
              </a:ext>
            </a:extLst>
          </p:cNvPr>
          <p:cNvSpPr txBox="1">
            <a:spLocks/>
          </p:cNvSpPr>
          <p:nvPr/>
        </p:nvSpPr>
        <p:spPr>
          <a:xfrm>
            <a:off x="838200" y="1257993"/>
            <a:ext cx="10515600" cy="4652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2583EE"/>
              </a:buClr>
              <a:buFont typeface="Arial" panose="020B0604020202020204" pitchFamily="34" charset="0"/>
              <a:buChar char="•"/>
              <a:defRPr sz="1800" b="0" i="0" kern="1200">
                <a:solidFill>
                  <a:srgbClr val="0F1419"/>
                </a:solidFill>
                <a:latin typeface="Bernina Sans Light" pitchFamily="2" charset="77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583EE"/>
              </a:buClr>
              <a:buFont typeface="Arial" panose="020B0604020202020204" pitchFamily="34" charset="0"/>
              <a:buChar char="•"/>
              <a:defRPr sz="1600" b="0" i="0" kern="1200">
                <a:solidFill>
                  <a:srgbClr val="0F1419"/>
                </a:solidFill>
                <a:latin typeface="Bernina Sans Light" pitchFamily="2" charset="77"/>
                <a:ea typeface="+mn-ea"/>
                <a:cs typeface="Calibri Light" panose="020F03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583EE"/>
              </a:buClr>
              <a:buFont typeface="Arial" panose="020B0604020202020204" pitchFamily="34" charset="0"/>
              <a:buChar char="•"/>
              <a:defRPr sz="1400" b="0" i="0" kern="1200">
                <a:solidFill>
                  <a:srgbClr val="0F1419"/>
                </a:solidFill>
                <a:latin typeface="Bernina Sans Light" pitchFamily="2" charset="77"/>
                <a:ea typeface="+mn-ea"/>
                <a:cs typeface="Calibri Light" panose="020F03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583EE"/>
              </a:buClr>
              <a:buFont typeface="Arial" panose="020B0604020202020204" pitchFamily="34" charset="0"/>
              <a:buChar char="•"/>
              <a:defRPr sz="1200" b="0" i="0" kern="1200">
                <a:solidFill>
                  <a:srgbClr val="0F1419"/>
                </a:solidFill>
                <a:latin typeface="Bernina Sans Light" pitchFamily="2" charset="77"/>
                <a:ea typeface="+mn-ea"/>
                <a:cs typeface="Calibri Light" panose="020F03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2583EE"/>
              </a:buClr>
              <a:buFont typeface="Arial" panose="020B0604020202020204" pitchFamily="34" charset="0"/>
              <a:buChar char="•"/>
              <a:defRPr sz="1200" b="0" i="0" kern="1200">
                <a:solidFill>
                  <a:srgbClr val="0F1419"/>
                </a:solidFill>
                <a:latin typeface="Bernina Sans Light" pitchFamily="2" charset="77"/>
                <a:ea typeface="+mn-ea"/>
                <a:cs typeface="Calibri Light" panose="020F03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Describe the situation and desired solution</a:t>
            </a:r>
          </a:p>
        </p:txBody>
      </p:sp>
    </p:spTree>
    <p:extLst>
      <p:ext uri="{BB962C8B-B14F-4D97-AF65-F5344CB8AC3E}">
        <p14:creationId xmlns:p14="http://schemas.microsoft.com/office/powerpoint/2010/main" val="408577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e Software Intelligence Platform">
            <a:extLst>
              <a:ext uri="{FF2B5EF4-FFF2-40B4-BE49-F238E27FC236}">
                <a16:creationId xmlns:a16="http://schemas.microsoft.com/office/drawing/2014/main" id="{BCE0CA19-7917-44BB-B935-49FC242E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0963"/>
            <a:ext cx="10515600" cy="736844"/>
          </a:xfrm>
        </p:spPr>
        <p:txBody>
          <a:bodyPr/>
          <a:lstStyle/>
          <a:p>
            <a:pPr algn="ctr"/>
            <a:r>
              <a:rPr lang="en-US" dirty="0"/>
              <a:t>The Software Intelligence Platform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519F306-886D-F841-9FEB-9EB75663C662}"/>
              </a:ext>
            </a:extLst>
          </p:cNvPr>
          <p:cNvGrpSpPr/>
          <p:nvPr/>
        </p:nvGrpSpPr>
        <p:grpSpPr>
          <a:xfrm>
            <a:off x="441174" y="1649888"/>
            <a:ext cx="5028194" cy="5025700"/>
            <a:chOff x="441174" y="1649888"/>
            <a:chExt cx="5028194" cy="50257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F7C49BC-DEA3-44B9-9A1F-CF57F3EAE7F1}"/>
                </a:ext>
              </a:extLst>
            </p:cNvPr>
            <p:cNvGrpSpPr/>
            <p:nvPr/>
          </p:nvGrpSpPr>
          <p:grpSpPr>
            <a:xfrm>
              <a:off x="441174" y="1649888"/>
              <a:ext cx="5028194" cy="5025700"/>
              <a:chOff x="673154" y="956488"/>
              <a:chExt cx="5173748" cy="5171182"/>
            </a:xfrm>
          </p:grpSpPr>
          <p:pic>
            <p:nvPicPr>
              <p:cNvPr id="17" name="Picture 16" descr="A close up of a clock&#10;&#10;Description automatically generated">
                <a:extLst>
                  <a:ext uri="{FF2B5EF4-FFF2-40B4-BE49-F238E27FC236}">
                    <a16:creationId xmlns:a16="http://schemas.microsoft.com/office/drawing/2014/main" id="{E9B48DF3-86C8-4E65-A942-8489079A5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3154" y="956488"/>
                <a:ext cx="5173748" cy="5171182"/>
              </a:xfrm>
              <a:prstGeom prst="rect">
                <a:avLst/>
              </a:prstGeom>
            </p:spPr>
          </p:pic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E16D404-F751-43BF-90E3-2C19F35408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66653" y="2835763"/>
                <a:ext cx="1426464" cy="142646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rnina Sans Light"/>
                  <a:ea typeface="+mn-ea"/>
                  <a:cs typeface="+mn-cs"/>
                </a:endParaRPr>
              </a:p>
            </p:txBody>
          </p:sp>
        </p:grp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B8D01120-AA29-4815-88F7-706FB07D2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26291" y="3705084"/>
              <a:ext cx="913104" cy="91310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CB77F14-19F0-A047-9905-65A0BEBAB31A}"/>
              </a:ext>
            </a:extLst>
          </p:cNvPr>
          <p:cNvSpPr txBox="1"/>
          <p:nvPr/>
        </p:nvSpPr>
        <p:spPr>
          <a:xfrm>
            <a:off x="1769337" y="1470985"/>
            <a:ext cx="237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All-in-one, </a:t>
            </a:r>
            <a:r>
              <a:rPr lang="en-US" b="1" dirty="0">
                <a:solidFill>
                  <a:schemeClr val="bg1"/>
                </a:solidFill>
              </a:rPr>
              <a:t>all you need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E0A554-61D2-7143-85CE-86ED9D2C5EDE}"/>
              </a:ext>
            </a:extLst>
          </p:cNvPr>
          <p:cNvSpPr txBox="1"/>
          <p:nvPr/>
        </p:nvSpPr>
        <p:spPr>
          <a:xfrm>
            <a:off x="7564278" y="1470985"/>
            <a:ext cx="341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Why we are radically different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FFF85DE-013E-B84B-81B1-BDD75ECF3BDF}"/>
              </a:ext>
            </a:extLst>
          </p:cNvPr>
          <p:cNvGrpSpPr/>
          <p:nvPr/>
        </p:nvGrpSpPr>
        <p:grpSpPr>
          <a:xfrm>
            <a:off x="7482599" y="2050718"/>
            <a:ext cx="3582418" cy="3900416"/>
            <a:chOff x="7336277" y="2050718"/>
            <a:chExt cx="3582418" cy="390041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942531A-D810-0F45-BC57-10F3587F4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36277" y="2050718"/>
              <a:ext cx="1638300" cy="18669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24D3B53-6A0A-254D-B507-61C2DEF76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80395" y="2050718"/>
              <a:ext cx="1638300" cy="18669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F87B5CA-D941-3147-BED5-38177DA81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36277" y="4084234"/>
              <a:ext cx="1638300" cy="18669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6280188-04B4-6643-80D7-2A014AD4D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80395" y="4084234"/>
              <a:ext cx="1638300" cy="1866900"/>
            </a:xfrm>
            <a:prstGeom prst="rect">
              <a:avLst/>
            </a:prstGeom>
          </p:spPr>
        </p:pic>
      </p:grpSp>
      <p:sp>
        <p:nvSpPr>
          <p:cNvPr id="27" name="What is Dynatrace?">
            <a:extLst>
              <a:ext uri="{FF2B5EF4-FFF2-40B4-BE49-F238E27FC236}">
                <a16:creationId xmlns:a16="http://schemas.microsoft.com/office/drawing/2014/main" id="{D6CD8428-4EA4-414F-9942-D29BA8370D7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73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000" b="1" i="0" kern="1200">
                <a:solidFill>
                  <a:schemeClr val="bg1"/>
                </a:solidFill>
                <a:latin typeface="Bernina Sans" pitchFamily="2" charset="77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What is Dynatrace?</a:t>
            </a:r>
          </a:p>
        </p:txBody>
      </p:sp>
    </p:spTree>
    <p:extLst>
      <p:ext uri="{BB962C8B-B14F-4D97-AF65-F5344CB8AC3E}">
        <p14:creationId xmlns:p14="http://schemas.microsoft.com/office/powerpoint/2010/main" val="290544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1A25558F-9B34-6145-9E77-5C3975A43426}"/>
              </a:ext>
            </a:extLst>
          </p:cNvPr>
          <p:cNvSpPr/>
          <p:nvPr/>
        </p:nvSpPr>
        <p:spPr>
          <a:xfrm flipV="1">
            <a:off x="0" y="3452033"/>
            <a:ext cx="12192000" cy="343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https://www.uline.com/Grp_437/DolliesW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3C686C-C8CE-4971-8A30-636756F41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6844"/>
          </a:xfrm>
        </p:spPr>
        <p:txBody>
          <a:bodyPr>
            <a:normAutofit/>
          </a:bodyPr>
          <a:lstStyle/>
          <a:p>
            <a:r>
              <a:rPr lang="en-AU"/>
              <a:t>Dynatrace Business Value Framework</a:t>
            </a:r>
            <a:endParaRPr lang="en-GB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406E191-3EE5-CA43-935B-BDC682972491}"/>
              </a:ext>
            </a:extLst>
          </p:cNvPr>
          <p:cNvSpPr/>
          <p:nvPr/>
        </p:nvSpPr>
        <p:spPr>
          <a:xfrm>
            <a:off x="7408693" y="2514474"/>
            <a:ext cx="1828800" cy="9144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rnina Sans Light" pitchFamily="2" charset="77"/>
              <a:ea typeface="+mn-ea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3F29765D-1251-D444-8AB1-4D36A4EC0FC2}"/>
              </a:ext>
            </a:extLst>
          </p:cNvPr>
          <p:cNvSpPr/>
          <p:nvPr/>
        </p:nvSpPr>
        <p:spPr>
          <a:xfrm>
            <a:off x="9600706" y="2641507"/>
            <a:ext cx="1828800" cy="9144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rnina Sans Light" pitchFamily="2" charset="77"/>
              <a:ea typeface="+mn-ea"/>
              <a:cs typeface="+mn-cs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2E42BAA-1C8C-7546-8706-EE146DBE7E9E}"/>
              </a:ext>
            </a:extLst>
          </p:cNvPr>
          <p:cNvSpPr/>
          <p:nvPr/>
        </p:nvSpPr>
        <p:spPr>
          <a:xfrm>
            <a:off x="5195289" y="2537633"/>
            <a:ext cx="1828800" cy="9144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rnina Sans Light" pitchFamily="2" charset="77"/>
              <a:ea typeface="+mn-ea"/>
              <a:cs typeface="+mn-cs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7544C8E7-2CE8-4141-97A9-FC3F0C0BA205}"/>
              </a:ext>
            </a:extLst>
          </p:cNvPr>
          <p:cNvSpPr/>
          <p:nvPr/>
        </p:nvSpPr>
        <p:spPr>
          <a:xfrm>
            <a:off x="7407010" y="4256071"/>
            <a:ext cx="1645920" cy="100546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0F1419"/>
                </a:solidFill>
                <a:effectLst/>
                <a:uLnTx/>
                <a:uFillTx/>
                <a:latin typeface="Bernina Sans Light" pitchFamily="2" charset="77"/>
                <a:ea typeface="+mn-ea"/>
                <a:cs typeface="Calibri" panose="020F0502020204030204" pitchFamily="34" charset="0"/>
              </a:rPr>
              <a:t>Software and hardware savings / avoidance from multiple monitoring tools by moving to a all-in-one platform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F1419"/>
              </a:solidFill>
              <a:effectLst/>
              <a:uLnTx/>
              <a:uFillTx/>
              <a:latin typeface="Bernina Sans Light" pitchFamily="2" charset="77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227FF7F-6113-2C4D-BDA2-AF5141D365E0}"/>
              </a:ext>
            </a:extLst>
          </p:cNvPr>
          <p:cNvSpPr/>
          <p:nvPr/>
        </p:nvSpPr>
        <p:spPr>
          <a:xfrm>
            <a:off x="5031465" y="4560770"/>
            <a:ext cx="1645920" cy="39607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F1419"/>
                </a:solidFill>
                <a:effectLst/>
                <a:uLnTx/>
                <a:uFillTx/>
                <a:latin typeface="Bernina Sans Light" pitchFamily="2" charset="77"/>
                <a:ea typeface="+mn-ea"/>
                <a:cs typeface="Calibri" panose="020F0502020204030204" pitchFamily="34" charset="0"/>
              </a:rPr>
              <a:t>Improvements in efficiency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3649635-DF14-6047-9538-98B423E3A127}"/>
              </a:ext>
            </a:extLst>
          </p:cNvPr>
          <p:cNvSpPr/>
          <p:nvPr/>
        </p:nvSpPr>
        <p:spPr>
          <a:xfrm>
            <a:off x="9731372" y="4357637"/>
            <a:ext cx="1645920" cy="80233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F1419"/>
                </a:solidFill>
                <a:effectLst/>
                <a:uLnTx/>
                <a:uFillTx/>
                <a:latin typeface="Bernina Sans Light" pitchFamily="2" charset="77"/>
                <a:ea typeface="+mn-ea"/>
                <a:cs typeface="Calibri" panose="020F0502020204030204" pitchFamily="34" charset="0"/>
              </a:rPr>
              <a:t>Faster and more frequent deployments of new features with fewer errors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FD74EF8-B45C-46A8-B55C-EBC99A785D98}"/>
              </a:ext>
            </a:extLst>
          </p:cNvPr>
          <p:cNvSpPr/>
          <p:nvPr/>
        </p:nvSpPr>
        <p:spPr>
          <a:xfrm>
            <a:off x="2730387" y="4357637"/>
            <a:ext cx="1645920" cy="80233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F1419"/>
                </a:solidFill>
                <a:effectLst/>
                <a:uLnTx/>
                <a:uFillTx/>
                <a:latin typeface="Bernina Sans Light" pitchFamily="2" charset="77"/>
                <a:ea typeface="+mn-ea"/>
                <a:cs typeface="Calibri" panose="020F0502020204030204" pitchFamily="34" charset="0"/>
              </a:rPr>
              <a:t>Benefits from reducing outages, improving SLAs and improving time to resolution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127349-BE39-4886-81B8-326029FD5AFA}"/>
              </a:ext>
            </a:extLst>
          </p:cNvPr>
          <p:cNvSpPr/>
          <p:nvPr/>
        </p:nvSpPr>
        <p:spPr>
          <a:xfrm>
            <a:off x="559120" y="4554743"/>
            <a:ext cx="1636532" cy="4081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F1419"/>
                </a:solidFill>
                <a:effectLst/>
                <a:uLnTx/>
                <a:uFillTx/>
                <a:latin typeface="Bernina Sans" pitchFamily="50" charset="0"/>
                <a:ea typeface="+mn-ea"/>
                <a:cs typeface="Calibri" panose="020F0502020204030204" pitchFamily="34" charset="0"/>
              </a:rPr>
              <a:t>What is it? 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F1419"/>
              </a:solidFill>
              <a:effectLst/>
              <a:uLnTx/>
              <a:uFillTx/>
              <a:latin typeface="Bernina Sans" pitchFamily="50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235862B-3376-4A91-9800-00C975159327}"/>
              </a:ext>
            </a:extLst>
          </p:cNvPr>
          <p:cNvSpPr/>
          <p:nvPr/>
        </p:nvSpPr>
        <p:spPr>
          <a:xfrm>
            <a:off x="559120" y="5596359"/>
            <a:ext cx="1636532" cy="4081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F1419"/>
                </a:solidFill>
                <a:effectLst/>
                <a:uLnTx/>
                <a:uFillTx/>
                <a:latin typeface="Bernina Sans" pitchFamily="50" charset="0"/>
                <a:ea typeface="+mn-ea"/>
                <a:cs typeface="Calibri" panose="020F0502020204030204" pitchFamily="34" charset="0"/>
              </a:rPr>
              <a:t>Examples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F1419"/>
              </a:solidFill>
              <a:effectLst/>
              <a:uLnTx/>
              <a:uFillTx/>
              <a:latin typeface="Bernina Sans" pitchFamily="50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26A5EF-E82C-4CE7-B6D9-750AD295D175}"/>
              </a:ext>
            </a:extLst>
          </p:cNvPr>
          <p:cNvGrpSpPr/>
          <p:nvPr/>
        </p:nvGrpSpPr>
        <p:grpSpPr>
          <a:xfrm>
            <a:off x="2425537" y="3637122"/>
            <a:ext cx="9156438" cy="457200"/>
            <a:chOff x="2425537" y="6314334"/>
            <a:chExt cx="9156438" cy="4572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7646779-BD35-4A2F-AA84-E495ABE1D3EF}"/>
                </a:ext>
              </a:extLst>
            </p:cNvPr>
            <p:cNvSpPr/>
            <p:nvPr/>
          </p:nvSpPr>
          <p:spPr>
            <a:xfrm>
              <a:off x="2433469" y="6314334"/>
              <a:ext cx="9148506" cy="457200"/>
            </a:xfrm>
            <a:custGeom>
              <a:avLst/>
              <a:gdLst>
                <a:gd name="connsiteX0" fmla="*/ 2268072 w 9148506"/>
                <a:gd name="connsiteY0" fmla="*/ 0 h 457200"/>
                <a:gd name="connsiteX1" fmla="*/ 8919906 w 9148506"/>
                <a:gd name="connsiteY1" fmla="*/ 0 h 457200"/>
                <a:gd name="connsiteX2" fmla="*/ 9148506 w 9148506"/>
                <a:gd name="connsiteY2" fmla="*/ 228600 h 457200"/>
                <a:gd name="connsiteX3" fmla="*/ 8919906 w 9148506"/>
                <a:gd name="connsiteY3" fmla="*/ 457200 h 457200"/>
                <a:gd name="connsiteX4" fmla="*/ 2268072 w 9148506"/>
                <a:gd name="connsiteY4" fmla="*/ 457200 h 457200"/>
                <a:gd name="connsiteX5" fmla="*/ 228600 w 9148506"/>
                <a:gd name="connsiteY5" fmla="*/ 0 h 457200"/>
                <a:gd name="connsiteX6" fmla="*/ 2176632 w 9148506"/>
                <a:gd name="connsiteY6" fmla="*/ 0 h 457200"/>
                <a:gd name="connsiteX7" fmla="*/ 2176632 w 9148506"/>
                <a:gd name="connsiteY7" fmla="*/ 457200 h 457200"/>
                <a:gd name="connsiteX8" fmla="*/ 228600 w 9148506"/>
                <a:gd name="connsiteY8" fmla="*/ 457200 h 457200"/>
                <a:gd name="connsiteX9" fmla="*/ 0 w 9148506"/>
                <a:gd name="connsiteY9" fmla="*/ 228600 h 457200"/>
                <a:gd name="connsiteX10" fmla="*/ 228600 w 9148506"/>
                <a:gd name="connsiteY10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48506" h="457200">
                  <a:moveTo>
                    <a:pt x="2268072" y="0"/>
                  </a:moveTo>
                  <a:lnTo>
                    <a:pt x="8919906" y="0"/>
                  </a:lnTo>
                  <a:cubicBezTo>
                    <a:pt x="9046158" y="0"/>
                    <a:pt x="9148506" y="102348"/>
                    <a:pt x="9148506" y="228600"/>
                  </a:cubicBezTo>
                  <a:cubicBezTo>
                    <a:pt x="9148506" y="354852"/>
                    <a:pt x="9046158" y="457200"/>
                    <a:pt x="8919906" y="457200"/>
                  </a:cubicBezTo>
                  <a:lnTo>
                    <a:pt x="2268072" y="457200"/>
                  </a:lnTo>
                  <a:close/>
                  <a:moveTo>
                    <a:pt x="228600" y="0"/>
                  </a:moveTo>
                  <a:lnTo>
                    <a:pt x="2176632" y="0"/>
                  </a:lnTo>
                  <a:lnTo>
                    <a:pt x="2176632" y="457200"/>
                  </a:lnTo>
                  <a:lnTo>
                    <a:pt x="228600" y="457200"/>
                  </a:lnTo>
                  <a:cubicBezTo>
                    <a:pt x="102348" y="457200"/>
                    <a:pt x="0" y="354852"/>
                    <a:pt x="0" y="228600"/>
                  </a:cubicBezTo>
                  <a:cubicBezTo>
                    <a:pt x="0" y="102348"/>
                    <a:pt x="102348" y="0"/>
                    <a:pt x="228600" y="0"/>
                  </a:cubicBezTo>
                  <a:close/>
                </a:path>
              </a:pathLst>
            </a:custGeom>
            <a:gradFill flip="none" rotWithShape="1">
              <a:gsLst>
                <a:gs pos="27000">
                  <a:srgbClr val="8A36D0"/>
                </a:gs>
                <a:gs pos="37000">
                  <a:schemeClr val="accent2"/>
                </a:gs>
                <a:gs pos="20000">
                  <a:schemeClr val="accent1"/>
                </a:gs>
                <a:gs pos="0">
                  <a:schemeClr val="accent1"/>
                </a:gs>
                <a:gs pos="60000">
                  <a:schemeClr val="accent3"/>
                </a:gs>
                <a:gs pos="78000">
                  <a:schemeClr val="accent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E2CC815-9B40-4AC6-835B-04FB757B2547}"/>
                </a:ext>
              </a:extLst>
            </p:cNvPr>
            <p:cNvSpPr/>
            <p:nvPr/>
          </p:nvSpPr>
          <p:spPr>
            <a:xfrm>
              <a:off x="2425537" y="6356441"/>
              <a:ext cx="2174743" cy="3729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rnina Sans" pitchFamily="50" charset="0"/>
                  <a:ea typeface="+mn-ea"/>
                  <a:cs typeface="Calibri" panose="020F0502020204030204" pitchFamily="34" charset="0"/>
                </a:rPr>
                <a:t>Typical Focus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nina Sans" pitchFamily="50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0B9A91D-DC76-4780-A354-A627CAF16412}"/>
                </a:ext>
              </a:extLst>
            </p:cNvPr>
            <p:cNvSpPr/>
            <p:nvPr/>
          </p:nvSpPr>
          <p:spPr>
            <a:xfrm>
              <a:off x="4718051" y="6356441"/>
              <a:ext cx="6863924" cy="3729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rnina Sans" pitchFamily="50" charset="0"/>
                  <a:ea typeface="+mn-ea"/>
                  <a:cs typeface="Calibri" panose="020F0502020204030204" pitchFamily="34" charset="0"/>
                </a:rPr>
                <a:t>Most compelling benefits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nina Sans" pitchFamily="50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D1ECF452-7601-4524-BC5D-37F932349708}"/>
              </a:ext>
            </a:extLst>
          </p:cNvPr>
          <p:cNvSpPr/>
          <p:nvPr/>
        </p:nvSpPr>
        <p:spPr>
          <a:xfrm>
            <a:off x="7407010" y="5500821"/>
            <a:ext cx="1645920" cy="59920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0F1419"/>
                </a:solidFill>
                <a:effectLst/>
                <a:uLnTx/>
                <a:uFillTx/>
                <a:latin typeface="Bernina Sans Light" pitchFamily="2" charset="77"/>
                <a:ea typeface="+mn-ea"/>
                <a:cs typeface="Calibri" panose="020F0502020204030204" pitchFamily="34" charset="0"/>
              </a:rPr>
              <a:t>Consolidated 15 tools with Dynatrace (Beachbody)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F1419"/>
              </a:solidFill>
              <a:effectLst/>
              <a:uLnTx/>
              <a:uFillTx/>
              <a:latin typeface="Bernina Sans Light" pitchFamily="2" charset="77"/>
              <a:ea typeface="+mn-ea"/>
              <a:cs typeface="Calibri" panose="020F050202020403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F0C6134-7D95-4904-BF95-0848F0FDACB6}"/>
              </a:ext>
            </a:extLst>
          </p:cNvPr>
          <p:cNvSpPr/>
          <p:nvPr/>
        </p:nvSpPr>
        <p:spPr>
          <a:xfrm>
            <a:off x="2730387" y="5602387"/>
            <a:ext cx="1645920" cy="396070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100" b="0" i="0" u="none" strike="noStrike" kern="1200" cap="none" spc="0" normalizeH="0" baseline="0" noProof="0" dirty="0">
                <a:ln>
                  <a:noFill/>
                </a:ln>
                <a:solidFill>
                  <a:srgbClr val="0F1419"/>
                </a:solidFill>
                <a:effectLst/>
                <a:uLnTx/>
                <a:uFillTx/>
                <a:latin typeface="Bernina Sans Light" pitchFamily="2" charset="77"/>
                <a:ea typeface="+mn-ea"/>
                <a:cs typeface="Calibri" panose="020F0502020204030204" pitchFamily="34" charset="0"/>
              </a:rPr>
              <a:t>80% reduction in outages (Westpac)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317A87D-DD77-452D-BAFA-B4667AC7DD72}"/>
              </a:ext>
            </a:extLst>
          </p:cNvPr>
          <p:cNvSpPr/>
          <p:nvPr/>
        </p:nvSpPr>
        <p:spPr>
          <a:xfrm>
            <a:off x="5031465" y="5399254"/>
            <a:ext cx="1645920" cy="80233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F1419"/>
                </a:solidFill>
                <a:effectLst/>
                <a:uLnTx/>
                <a:uFillTx/>
                <a:latin typeface="Bernina Sans Light" pitchFamily="2" charset="77"/>
                <a:ea typeface="+mn-ea"/>
                <a:cs typeface="Calibri" panose="020F0502020204030204" pitchFamily="34" charset="0"/>
              </a:rPr>
              <a:t>Deployed Dynatrace across 12,000 prod hosts while BBQing at home. (SAP)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F1419"/>
              </a:solidFill>
              <a:effectLst/>
              <a:uLnTx/>
              <a:uFillTx/>
              <a:latin typeface="Bernina Sans Light" pitchFamily="2" charset="77"/>
              <a:ea typeface="+mn-ea"/>
              <a:cs typeface="Calibri" panose="020F0502020204030204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E728253-28D5-41F0-9A46-7E230FA3A81B}"/>
              </a:ext>
            </a:extLst>
          </p:cNvPr>
          <p:cNvSpPr/>
          <p:nvPr/>
        </p:nvSpPr>
        <p:spPr>
          <a:xfrm>
            <a:off x="9731372" y="5500820"/>
            <a:ext cx="1645920" cy="59920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F1419"/>
                </a:solidFill>
                <a:effectLst/>
                <a:uLnTx/>
                <a:uFillTx/>
                <a:latin typeface="Bernina Sans Light" pitchFamily="2" charset="77"/>
                <a:ea typeface="+mn-ea"/>
                <a:cs typeface="Calibri" panose="020F0502020204030204" pitchFamily="34" charset="0"/>
              </a:rPr>
              <a:t>3x faster release cycles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F1419"/>
                </a:solidFill>
                <a:effectLst/>
                <a:uLnTx/>
                <a:uFillTx/>
                <a:latin typeface="Bernina Sans Light" pitchFamily="2" charset="77"/>
                <a:ea typeface="+mn-ea"/>
                <a:cs typeface="Calibri" panose="020F0502020204030204" pitchFamily="34" charset="0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F1419"/>
                </a:solidFill>
                <a:effectLst/>
                <a:uLnTx/>
                <a:uFillTx/>
                <a:latin typeface="Bernina Sans Light" pitchFamily="2" charset="77"/>
                <a:ea typeface="+mn-ea"/>
                <a:cs typeface="Calibri" panose="020F0502020204030204" pitchFamily="34" charset="0"/>
              </a:rPr>
              <a:t>50% faster deployments (Verizon)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F1419"/>
              </a:solidFill>
              <a:effectLst/>
              <a:uLnTx/>
              <a:uFillTx/>
              <a:latin typeface="Bernina Sans Light" pitchFamily="2" charset="77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1FA878-FB1F-4590-B7AB-12EF03729978}"/>
              </a:ext>
            </a:extLst>
          </p:cNvPr>
          <p:cNvGrpSpPr/>
          <p:nvPr/>
        </p:nvGrpSpPr>
        <p:grpSpPr>
          <a:xfrm>
            <a:off x="2753247" y="1770869"/>
            <a:ext cx="1600200" cy="1600200"/>
            <a:chOff x="2668404" y="1770869"/>
            <a:chExt cx="1600200" cy="1600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291773C-0406-424D-B1B9-03D45CF852D5}"/>
                </a:ext>
              </a:extLst>
            </p:cNvPr>
            <p:cNvSpPr/>
            <p:nvPr/>
          </p:nvSpPr>
          <p:spPr>
            <a:xfrm>
              <a:off x="2668404" y="1770869"/>
              <a:ext cx="1600200" cy="1600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37160" rtlCol="0" anchor="b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rnina Sans" pitchFamily="2" charset="77"/>
                  <a:ea typeface="+mn-ea"/>
                  <a:cs typeface="+mn-cs"/>
                </a:rPr>
                <a:t>Operational Resilience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nina Sans Light" pitchFamily="2" charset="77"/>
                <a:ea typeface="+mn-ea"/>
                <a:cs typeface="+mn-cs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5E409BD3-6279-4B95-B668-95AA68475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011304" y="1797887"/>
              <a:ext cx="914400" cy="9144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6E350C-740D-421A-A76E-6C34AAE517F0}"/>
              </a:ext>
            </a:extLst>
          </p:cNvPr>
          <p:cNvGrpSpPr/>
          <p:nvPr/>
        </p:nvGrpSpPr>
        <p:grpSpPr>
          <a:xfrm>
            <a:off x="5054325" y="1749136"/>
            <a:ext cx="1600200" cy="1600200"/>
            <a:chOff x="5043422" y="1749136"/>
            <a:chExt cx="1600200" cy="16002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E59ED4A-31BA-4D52-9F9F-7C45F7432CA9}"/>
                </a:ext>
              </a:extLst>
            </p:cNvPr>
            <p:cNvSpPr/>
            <p:nvPr/>
          </p:nvSpPr>
          <p:spPr>
            <a:xfrm>
              <a:off x="5043422" y="1749136"/>
              <a:ext cx="1600200" cy="1600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37160" rtlCol="0" anchor="b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rnina Sans" pitchFamily="2" charset="77"/>
                  <a:ea typeface="+mn-ea"/>
                  <a:cs typeface="+mn-cs"/>
                </a:rPr>
                <a:t>Staff Productivity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2077CA2-6CEC-46B8-8A77-CB6EA5163130}"/>
                </a:ext>
              </a:extLst>
            </p:cNvPr>
            <p:cNvGrpSpPr/>
            <p:nvPr/>
          </p:nvGrpSpPr>
          <p:grpSpPr>
            <a:xfrm>
              <a:off x="5302343" y="1849666"/>
              <a:ext cx="1082359" cy="770715"/>
              <a:chOff x="5336413" y="1849666"/>
              <a:chExt cx="1082359" cy="770715"/>
            </a:xfrm>
          </p:grpSpPr>
          <p:pic>
            <p:nvPicPr>
              <p:cNvPr id="128" name="Picture 127" descr="A picture containing object&#10;&#10;Description generated with high confidence">
                <a:extLst>
                  <a:ext uri="{FF2B5EF4-FFF2-40B4-BE49-F238E27FC236}">
                    <a16:creationId xmlns:a16="http://schemas.microsoft.com/office/drawing/2014/main" id="{883920CE-9841-7446-9A0A-25219BA67E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biLevel thresh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36413" y="1849666"/>
                <a:ext cx="770714" cy="770715"/>
              </a:xfrm>
              <a:prstGeom prst="rect">
                <a:avLst/>
              </a:prstGeom>
            </p:spPr>
          </p:pic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FD12FF8B-DDC0-4016-A759-1CE3837E5C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61572" y="1905890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3C8C11-BDA1-4E19-9B41-5A0E7044815E}"/>
              </a:ext>
            </a:extLst>
          </p:cNvPr>
          <p:cNvGrpSpPr/>
          <p:nvPr/>
        </p:nvGrpSpPr>
        <p:grpSpPr>
          <a:xfrm>
            <a:off x="7429870" y="1749136"/>
            <a:ext cx="1600200" cy="1600200"/>
            <a:chOff x="7418440" y="1749136"/>
            <a:chExt cx="1600200" cy="160020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57582FF-8176-4C60-B864-C07F07867556}"/>
                </a:ext>
              </a:extLst>
            </p:cNvPr>
            <p:cNvSpPr/>
            <p:nvPr/>
          </p:nvSpPr>
          <p:spPr>
            <a:xfrm>
              <a:off x="7418440" y="1749136"/>
              <a:ext cx="1600200" cy="1600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37160" rtlCol="0" anchor="b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rnina Sans" pitchFamily="2" charset="77"/>
                  <a:ea typeface="+mn-ea"/>
                  <a:cs typeface="+mn-cs"/>
                </a:rPr>
                <a:t>Cost Savings</a:t>
              </a:r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BFD5CD16-F2BF-4C29-AAAC-3724779AB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852780" y="1914577"/>
              <a:ext cx="731520" cy="73152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588A72A-B527-4245-AD57-8AAD34C1A43F}"/>
              </a:ext>
            </a:extLst>
          </p:cNvPr>
          <p:cNvGrpSpPr/>
          <p:nvPr/>
        </p:nvGrpSpPr>
        <p:grpSpPr>
          <a:xfrm>
            <a:off x="9754232" y="1770618"/>
            <a:ext cx="1600200" cy="1600200"/>
            <a:chOff x="9793459" y="1770618"/>
            <a:chExt cx="1600200" cy="160020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B7023C3-7F83-4429-B698-2877C09BC3DF}"/>
                </a:ext>
              </a:extLst>
            </p:cNvPr>
            <p:cNvSpPr/>
            <p:nvPr/>
          </p:nvSpPr>
          <p:spPr>
            <a:xfrm>
              <a:off x="9793459" y="1770618"/>
              <a:ext cx="1600200" cy="1600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37160" rtlCol="0" anchor="b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ernina Sans" pitchFamily="2" charset="77"/>
                  <a:ea typeface="+mn-ea"/>
                  <a:cs typeface="+mn-cs"/>
                </a:rPr>
                <a:t>Business Agility</a:t>
              </a: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847EBD22-DBF6-4F5E-B0A8-3C8B5A2AF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090639" y="1772692"/>
              <a:ext cx="1005840" cy="1005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71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8E9A1F3-DBA0-4E16-B8A5-DC89D034C961}"/>
              </a:ext>
            </a:extLst>
          </p:cNvPr>
          <p:cNvSpPr/>
          <p:nvPr/>
        </p:nvSpPr>
        <p:spPr>
          <a:xfrm>
            <a:off x="838986" y="1991102"/>
            <a:ext cx="2560320" cy="495978"/>
          </a:xfrm>
          <a:custGeom>
            <a:avLst/>
            <a:gdLst>
              <a:gd name="connsiteX0" fmla="*/ 0 w 1993152"/>
              <a:gd name="connsiteY0" fmla="*/ 247988 h 495978"/>
              <a:gd name="connsiteX1" fmla="*/ 0 w 1993152"/>
              <a:gd name="connsiteY1" fmla="*/ 247989 h 495978"/>
              <a:gd name="connsiteX2" fmla="*/ 0 w 1993152"/>
              <a:gd name="connsiteY2" fmla="*/ 247989 h 495978"/>
              <a:gd name="connsiteX3" fmla="*/ 247989 w 1993152"/>
              <a:gd name="connsiteY3" fmla="*/ 0 h 495978"/>
              <a:gd name="connsiteX4" fmla="*/ 1993152 w 1993152"/>
              <a:gd name="connsiteY4" fmla="*/ 0 h 495978"/>
              <a:gd name="connsiteX5" fmla="*/ 1993152 w 1993152"/>
              <a:gd name="connsiteY5" fmla="*/ 495978 h 495978"/>
              <a:gd name="connsiteX6" fmla="*/ 247989 w 1993152"/>
              <a:gd name="connsiteY6" fmla="*/ 495977 h 495978"/>
              <a:gd name="connsiteX7" fmla="*/ 19488 w 1993152"/>
              <a:gd name="connsiteY7" fmla="*/ 344517 h 495978"/>
              <a:gd name="connsiteX8" fmla="*/ 0 w 1993152"/>
              <a:gd name="connsiteY8" fmla="*/ 247989 h 495978"/>
              <a:gd name="connsiteX9" fmla="*/ 19488 w 1993152"/>
              <a:gd name="connsiteY9" fmla="*/ 151460 h 495978"/>
              <a:gd name="connsiteX10" fmla="*/ 247989 w 1993152"/>
              <a:gd name="connsiteY10" fmla="*/ 0 h 49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3152" h="495978">
                <a:moveTo>
                  <a:pt x="0" y="247988"/>
                </a:moveTo>
                <a:lnTo>
                  <a:pt x="0" y="247989"/>
                </a:lnTo>
                <a:lnTo>
                  <a:pt x="0" y="247989"/>
                </a:lnTo>
                <a:close/>
                <a:moveTo>
                  <a:pt x="247989" y="0"/>
                </a:moveTo>
                <a:lnTo>
                  <a:pt x="1993152" y="0"/>
                </a:lnTo>
                <a:lnTo>
                  <a:pt x="1993152" y="495978"/>
                </a:lnTo>
                <a:lnTo>
                  <a:pt x="247989" y="495977"/>
                </a:lnTo>
                <a:cubicBezTo>
                  <a:pt x="145269" y="495977"/>
                  <a:pt x="57135" y="433524"/>
                  <a:pt x="19488" y="344517"/>
                </a:cubicBezTo>
                <a:lnTo>
                  <a:pt x="0" y="247989"/>
                </a:lnTo>
                <a:lnTo>
                  <a:pt x="19488" y="151460"/>
                </a:lnTo>
                <a:cubicBezTo>
                  <a:pt x="57135" y="62453"/>
                  <a:pt x="145269" y="0"/>
                  <a:pt x="24798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Bernina Sans" pitchFamily="50" charset="0"/>
                <a:ea typeface="Calibri Light" charset="0"/>
                <a:cs typeface="Calibri Light" charset="0"/>
              </a:rPr>
              <a:t>Operational </a:t>
            </a:r>
            <a:r>
              <a:rPr lang="en-US" sz="1600" dirty="0">
                <a:solidFill>
                  <a:schemeClr val="bg1"/>
                </a:solidFill>
                <a:latin typeface="Bernina Sans" pitchFamily="50" charset="0"/>
                <a:ea typeface="Calibri Light" charset="0"/>
                <a:cs typeface="Calibri Light" charset="0"/>
              </a:rPr>
              <a:t>Resilience</a:t>
            </a:r>
            <a:endParaRPr lang="en-US" dirty="0">
              <a:solidFill>
                <a:schemeClr val="bg1"/>
              </a:solidFill>
              <a:latin typeface="Bernina Sans" pitchFamily="50" charset="0"/>
              <a:ea typeface="Calibri Light" charset="0"/>
              <a:cs typeface="Calibri Light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D20155-8E71-4827-8567-F2E44C22F693}"/>
              </a:ext>
            </a:extLst>
          </p:cNvPr>
          <p:cNvSpPr/>
          <p:nvPr/>
        </p:nvSpPr>
        <p:spPr>
          <a:xfrm flipH="1">
            <a:off x="8708007" y="1991102"/>
            <a:ext cx="2560320" cy="495978"/>
          </a:xfrm>
          <a:custGeom>
            <a:avLst/>
            <a:gdLst>
              <a:gd name="connsiteX0" fmla="*/ 0 w 1993152"/>
              <a:gd name="connsiteY0" fmla="*/ 247988 h 495978"/>
              <a:gd name="connsiteX1" fmla="*/ 0 w 1993152"/>
              <a:gd name="connsiteY1" fmla="*/ 247989 h 495978"/>
              <a:gd name="connsiteX2" fmla="*/ 0 w 1993152"/>
              <a:gd name="connsiteY2" fmla="*/ 247989 h 495978"/>
              <a:gd name="connsiteX3" fmla="*/ 247989 w 1993152"/>
              <a:gd name="connsiteY3" fmla="*/ 0 h 495978"/>
              <a:gd name="connsiteX4" fmla="*/ 1993152 w 1993152"/>
              <a:gd name="connsiteY4" fmla="*/ 0 h 495978"/>
              <a:gd name="connsiteX5" fmla="*/ 1993152 w 1993152"/>
              <a:gd name="connsiteY5" fmla="*/ 495978 h 495978"/>
              <a:gd name="connsiteX6" fmla="*/ 247989 w 1993152"/>
              <a:gd name="connsiteY6" fmla="*/ 495977 h 495978"/>
              <a:gd name="connsiteX7" fmla="*/ 19488 w 1993152"/>
              <a:gd name="connsiteY7" fmla="*/ 344517 h 495978"/>
              <a:gd name="connsiteX8" fmla="*/ 0 w 1993152"/>
              <a:gd name="connsiteY8" fmla="*/ 247989 h 495978"/>
              <a:gd name="connsiteX9" fmla="*/ 19488 w 1993152"/>
              <a:gd name="connsiteY9" fmla="*/ 151460 h 495978"/>
              <a:gd name="connsiteX10" fmla="*/ 247989 w 1993152"/>
              <a:gd name="connsiteY10" fmla="*/ 0 h 495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93152" h="495978">
                <a:moveTo>
                  <a:pt x="0" y="247988"/>
                </a:moveTo>
                <a:lnTo>
                  <a:pt x="0" y="247989"/>
                </a:lnTo>
                <a:lnTo>
                  <a:pt x="0" y="247989"/>
                </a:lnTo>
                <a:close/>
                <a:moveTo>
                  <a:pt x="247989" y="0"/>
                </a:moveTo>
                <a:lnTo>
                  <a:pt x="1993152" y="0"/>
                </a:lnTo>
                <a:lnTo>
                  <a:pt x="1993152" y="495978"/>
                </a:lnTo>
                <a:lnTo>
                  <a:pt x="247989" y="495977"/>
                </a:lnTo>
                <a:cubicBezTo>
                  <a:pt x="145269" y="495977"/>
                  <a:pt x="57135" y="433524"/>
                  <a:pt x="19488" y="344517"/>
                </a:cubicBezTo>
                <a:lnTo>
                  <a:pt x="0" y="247989"/>
                </a:lnTo>
                <a:lnTo>
                  <a:pt x="19488" y="151460"/>
                </a:lnTo>
                <a:cubicBezTo>
                  <a:pt x="57135" y="62453"/>
                  <a:pt x="145269" y="0"/>
                  <a:pt x="2479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Bernina Sans" pitchFamily="50" charset="0"/>
                <a:ea typeface="Calibri Light" charset="0"/>
                <a:cs typeface="Calibri Light" charset="0"/>
              </a:rPr>
              <a:t>Business Agility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56E971-42DC-4D6D-9170-016F37E34789}"/>
              </a:ext>
            </a:extLst>
          </p:cNvPr>
          <p:cNvSpPr/>
          <p:nvPr/>
        </p:nvSpPr>
        <p:spPr>
          <a:xfrm>
            <a:off x="3492473" y="1992203"/>
            <a:ext cx="2560320" cy="4937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Bernina Sans" pitchFamily="50" charset="0"/>
                <a:ea typeface="Calibri Light" charset="0"/>
                <a:cs typeface="Calibri Light" charset="0"/>
              </a:rPr>
              <a:t>Staff Productivity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711BDD-2FC9-4603-8199-744B90AD32FA}"/>
              </a:ext>
            </a:extLst>
          </p:cNvPr>
          <p:cNvSpPr/>
          <p:nvPr/>
        </p:nvSpPr>
        <p:spPr>
          <a:xfrm>
            <a:off x="6145960" y="1992203"/>
            <a:ext cx="2468880" cy="4937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Bernina Sans" pitchFamily="50" charset="0"/>
                <a:ea typeface="Calibri Light" charset="0"/>
                <a:cs typeface="Calibri Light" charset="0"/>
              </a:rPr>
              <a:t>Cost Savings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C9B6E0-35A0-4D04-9741-39F3620FB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realized value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A52367E-2B8D-4313-B655-65EB5E99C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405048"/>
              </p:ext>
            </p:extLst>
          </p:nvPr>
        </p:nvGraphicFramePr>
        <p:xfrm>
          <a:off x="838985" y="2671014"/>
          <a:ext cx="1042934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7335">
                  <a:extLst>
                    <a:ext uri="{9D8B030D-6E8A-4147-A177-3AD203B41FA5}">
                      <a16:colId xmlns:a16="http://schemas.microsoft.com/office/drawing/2014/main" val="3851043433"/>
                    </a:ext>
                  </a:extLst>
                </a:gridCol>
                <a:gridCol w="2607335">
                  <a:extLst>
                    <a:ext uri="{9D8B030D-6E8A-4147-A177-3AD203B41FA5}">
                      <a16:colId xmlns:a16="http://schemas.microsoft.com/office/drawing/2014/main" val="1322392006"/>
                    </a:ext>
                  </a:extLst>
                </a:gridCol>
                <a:gridCol w="2607335">
                  <a:extLst>
                    <a:ext uri="{9D8B030D-6E8A-4147-A177-3AD203B41FA5}">
                      <a16:colId xmlns:a16="http://schemas.microsoft.com/office/drawing/2014/main" val="3573435962"/>
                    </a:ext>
                  </a:extLst>
                </a:gridCol>
                <a:gridCol w="2607335">
                  <a:extLst>
                    <a:ext uri="{9D8B030D-6E8A-4147-A177-3AD203B41FA5}">
                      <a16:colId xmlns:a16="http://schemas.microsoft.com/office/drawing/2014/main" val="2642134542"/>
                    </a:ext>
                  </a:extLst>
                </a:gridCol>
              </a:tblGrid>
              <a:tr h="62320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80% reduction in outages (Westpac)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Fewer performance incidents and faster resolution improves productivity by 40%.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Redundant/multiple tools replaced by single all-in-one platform (TraceOne)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Development provides services to the market 45% faster.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662466"/>
                  </a:ext>
                </a:extLst>
              </a:tr>
              <a:tr h="62320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50% reduction in issues (Verizon)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What we didn’t expect was the degree to which Dynatrace energized our team. (Air Canada)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It was faster &amp; cheaper to implement Dynatrace vs. building  a solution ourselves. (SAP)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One complete source of truth vs a “suite” of disparate data sets.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19590"/>
                  </a:ext>
                </a:extLst>
              </a:tr>
              <a:tr h="62320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Reduction in MTTI, between 60% and 85% over older-generation APMs (Forrester study)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95% less time spent installing and upgrading. (Global heating &amp; cooling manufacturer)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Dynatrace requires less hardware than alternative solutions.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Improvement of satisfaction of internal and external users.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986519"/>
                  </a:ext>
                </a:extLst>
              </a:tr>
              <a:tr h="62320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Time savings in war room triage of 10+ hours per incident (Forrester study)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We estimate that a typical</a:t>
                      </a:r>
                    </a:p>
                    <a:p>
                      <a:r>
                        <a:rPr lang="en-US" sz="1200" b="0">
                          <a:solidFill>
                            <a:schemeClr val="bg1"/>
                          </a:solidFill>
                        </a:rPr>
                        <a:t>enterprise would gain over $4.4 million in productivity.</a:t>
                      </a:r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Organizations accelerated to modern clouds with confidence using Dynatrace, bringing a time-to-value savings on infrastructure operational costs. (Forrester study)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New projects yield results four months sooner with Dynatrace (Forrester study)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809420"/>
                  </a:ext>
                </a:extLst>
              </a:tr>
              <a:tr h="623202"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IT operations identify issues 75% faster on Dynatrace than legacy APM. (Forrester study)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>
                          <a:solidFill>
                            <a:schemeClr val="bg1"/>
                          </a:solidFill>
                        </a:rPr>
                        <a:t>Bounce/abandonment rates improved by 17% (Forrester study)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540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978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F7A2-5D01-476F-9108-96872E163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Typical</a:t>
            </a:r>
            <a:r>
              <a:rPr lang="en-US" sz="2000" dirty="0">
                <a:latin typeface="Bernina Sans" pitchFamily="2" charset="77"/>
              </a:rPr>
              <a:t> Use Cases and Proof Points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B392CF-9328-6C42-B692-E42F75A276EB}"/>
              </a:ext>
            </a:extLst>
          </p:cNvPr>
          <p:cNvGrpSpPr/>
          <p:nvPr/>
        </p:nvGrpSpPr>
        <p:grpSpPr>
          <a:xfrm>
            <a:off x="0" y="1316361"/>
            <a:ext cx="6053131" cy="2727459"/>
            <a:chOff x="0" y="1050143"/>
            <a:chExt cx="6053131" cy="27274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E58F6D-B1C7-5547-AD02-D091CFFD5729}"/>
                </a:ext>
              </a:extLst>
            </p:cNvPr>
            <p:cNvSpPr/>
            <p:nvPr/>
          </p:nvSpPr>
          <p:spPr>
            <a:xfrm>
              <a:off x="191006" y="1050143"/>
              <a:ext cx="5671120" cy="27274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332D46-95CF-3A49-829C-5FAF73F2749C}"/>
                </a:ext>
              </a:extLst>
            </p:cNvPr>
            <p:cNvSpPr/>
            <p:nvPr/>
          </p:nvSpPr>
          <p:spPr>
            <a:xfrm>
              <a:off x="191006" y="1050144"/>
              <a:ext cx="5671120" cy="457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Bernina Sans" pitchFamily="2" charset="77"/>
                </a:rPr>
                <a:t>Operational Resilience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C249AA0-7139-A843-9B2A-72CF7FFB34D9}"/>
                </a:ext>
              </a:extLst>
            </p:cNvPr>
            <p:cNvSpPr txBox="1"/>
            <p:nvPr/>
          </p:nvSpPr>
          <p:spPr>
            <a:xfrm>
              <a:off x="0" y="1598326"/>
              <a:ext cx="6053131" cy="18853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685800" indent="-228600" fontAlgn="ctr"/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o    </a:t>
              </a:r>
              <a:r>
                <a:rPr lang="en-US" sz="1200" b="1" dirty="0">
                  <a:solidFill>
                    <a:srgbClr val="000000"/>
                  </a:solidFill>
                  <a:latin typeface="Bernina Sans" pitchFamily="2" charset="77"/>
                </a:rPr>
                <a:t>ROI Opportunity</a:t>
              </a:r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: Reduce mean time to resolution of issues and </a:t>
              </a:r>
              <a:b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</a:br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reduce number of required resources</a:t>
              </a:r>
              <a:b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</a:br>
              <a:endParaRPr lang="en-US" sz="1200" dirty="0">
                <a:solidFill>
                  <a:srgbClr val="000000"/>
                </a:solidFill>
                <a:latin typeface="Bernina Sans" pitchFamily="2" charset="77"/>
              </a:endParaRPr>
            </a:p>
            <a:p>
              <a:pPr marL="685800" indent="-228600" fontAlgn="ctr"/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o    Proof points:</a:t>
              </a:r>
            </a:p>
            <a:p>
              <a:pPr marL="1085850" indent="-285750" font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Problem tickets</a:t>
              </a:r>
            </a:p>
            <a:p>
              <a:pPr marL="1085850" indent="-285750" font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Root-cause</a:t>
              </a:r>
            </a:p>
            <a:p>
              <a:pPr marL="1085850" indent="-285750" font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Determination of end-user or service impact</a:t>
              </a:r>
            </a:p>
            <a:p>
              <a:pPr marL="1085850" indent="-285750" font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Reduce alert storms by finding only faulty tiers</a:t>
              </a:r>
            </a:p>
            <a:p>
              <a:pPr marL="1085850" indent="-285750" font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Availability of system during peak and low traffic times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B733FC7-65C3-AD46-B5AE-8A70499839C4}"/>
              </a:ext>
            </a:extLst>
          </p:cNvPr>
          <p:cNvGrpSpPr/>
          <p:nvPr/>
        </p:nvGrpSpPr>
        <p:grpSpPr>
          <a:xfrm>
            <a:off x="-85496" y="4298090"/>
            <a:ext cx="5947622" cy="2316258"/>
            <a:chOff x="-80724" y="4215735"/>
            <a:chExt cx="5947622" cy="231625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45B2D88-EFD9-AB40-971C-B9F1B05F9DB3}"/>
                </a:ext>
              </a:extLst>
            </p:cNvPr>
            <p:cNvSpPr/>
            <p:nvPr/>
          </p:nvSpPr>
          <p:spPr>
            <a:xfrm>
              <a:off x="191006" y="4215735"/>
              <a:ext cx="5671120" cy="23162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1D2D64-B1D9-E947-8663-2DB5275EBD1B}"/>
                </a:ext>
              </a:extLst>
            </p:cNvPr>
            <p:cNvSpPr/>
            <p:nvPr/>
          </p:nvSpPr>
          <p:spPr>
            <a:xfrm>
              <a:off x="191006" y="4215735"/>
              <a:ext cx="5671120" cy="457200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Bernina Sans" pitchFamily="2" charset="77"/>
                </a:rPr>
                <a:t>Cost Savings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B7156A8-2158-4C4B-80B1-C6ED26E901F6}"/>
                </a:ext>
              </a:extLst>
            </p:cNvPr>
            <p:cNvSpPr txBox="1"/>
            <p:nvPr/>
          </p:nvSpPr>
          <p:spPr>
            <a:xfrm>
              <a:off x="-80724" y="4759833"/>
              <a:ext cx="5947622" cy="12886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685800" indent="-228600" fontAlgn="ctr"/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o    </a:t>
              </a:r>
              <a:r>
                <a:rPr lang="en-US" sz="1200" b="1" dirty="0">
                  <a:solidFill>
                    <a:srgbClr val="000000"/>
                  </a:solidFill>
                  <a:latin typeface="Bernina Sans" pitchFamily="2" charset="77"/>
                </a:rPr>
                <a:t>ROI Opportunity</a:t>
              </a:r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: Reduce costs associated with disparate tools, training, and maintenance</a:t>
              </a:r>
              <a:b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</a:br>
              <a:endParaRPr lang="en-US" sz="1200" dirty="0">
                <a:solidFill>
                  <a:srgbClr val="000000"/>
                </a:solidFill>
                <a:latin typeface="Bernina Sans" pitchFamily="2" charset="77"/>
              </a:endParaRPr>
            </a:p>
            <a:p>
              <a:pPr marL="685800" indent="-228600" fontAlgn="ctr"/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o    Proof points:</a:t>
              </a:r>
            </a:p>
            <a:p>
              <a:pPr marL="1085850" indent="-285750" font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Quick installation (fully automated)</a:t>
              </a:r>
            </a:p>
            <a:p>
              <a:pPr marL="1085850" indent="-285750" font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True full-stack monitoring</a:t>
              </a:r>
            </a:p>
            <a:p>
              <a:pPr marL="1085850" indent="-285750" font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Monitor all technologies discretely</a:t>
              </a:r>
            </a:p>
            <a:p>
              <a:pPr marL="1085850" indent="-285750" font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Integration with other enterprise technologies / platforms</a:t>
              </a:r>
            </a:p>
            <a:p>
              <a:pPr marL="1085850" indent="-285750" font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Fully automatic updates / upgrades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74D5702-3546-1D47-B92E-11CE02BFFBE1}"/>
              </a:ext>
            </a:extLst>
          </p:cNvPr>
          <p:cNvGrpSpPr/>
          <p:nvPr/>
        </p:nvGrpSpPr>
        <p:grpSpPr>
          <a:xfrm>
            <a:off x="6053131" y="4287935"/>
            <a:ext cx="5966382" cy="2336567"/>
            <a:chOff x="6129409" y="4195426"/>
            <a:chExt cx="5966382" cy="23365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C8691C-CB80-4343-BBCA-61554B5D4DA2}"/>
                </a:ext>
              </a:extLst>
            </p:cNvPr>
            <p:cNvSpPr/>
            <p:nvPr/>
          </p:nvSpPr>
          <p:spPr>
            <a:xfrm>
              <a:off x="6424671" y="4195426"/>
              <a:ext cx="5671120" cy="23365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450B419-C712-014D-BA68-AE2E5308818F}"/>
                </a:ext>
              </a:extLst>
            </p:cNvPr>
            <p:cNvSpPr/>
            <p:nvPr/>
          </p:nvSpPr>
          <p:spPr>
            <a:xfrm>
              <a:off x="6424671" y="4195427"/>
              <a:ext cx="5671120" cy="4572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Bernina Sans" pitchFamily="2" charset="77"/>
                </a:rPr>
                <a:t>Business Agility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BDCDD07-D32A-6A42-ADE1-B440AB0AAD39}"/>
                </a:ext>
              </a:extLst>
            </p:cNvPr>
            <p:cNvSpPr txBox="1"/>
            <p:nvPr/>
          </p:nvSpPr>
          <p:spPr>
            <a:xfrm>
              <a:off x="6129409" y="4759833"/>
              <a:ext cx="5871585" cy="12886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685800" indent="-228600" fontAlgn="ctr"/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o    </a:t>
              </a:r>
              <a:r>
                <a:rPr lang="en-US" sz="1200" b="1" dirty="0">
                  <a:solidFill>
                    <a:srgbClr val="000000"/>
                  </a:solidFill>
                  <a:latin typeface="Bernina Sans" pitchFamily="2" charset="77"/>
                </a:rPr>
                <a:t>ROI Opportunity</a:t>
              </a:r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: Increase conversion rate by understanding true user performance and behavioral workflows</a:t>
              </a:r>
              <a:b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</a:br>
              <a:endParaRPr lang="en-US" sz="1200" dirty="0">
                <a:solidFill>
                  <a:srgbClr val="000000"/>
                </a:solidFill>
                <a:latin typeface="Bernina Sans" pitchFamily="2" charset="77"/>
              </a:endParaRPr>
            </a:p>
            <a:p>
              <a:pPr marL="685800" indent="-228600" fontAlgn="ctr"/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o    Proof points:</a:t>
              </a:r>
            </a:p>
            <a:p>
              <a:pPr marL="1028700" indent="-228600" font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User experience and backend performance correlation</a:t>
              </a:r>
            </a:p>
            <a:p>
              <a:pPr marL="1028700" indent="-228600" font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How performance affects conversion rate</a:t>
              </a:r>
            </a:p>
            <a:p>
              <a:pPr marL="1028700" indent="-228600" font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Discrete user session tracking</a:t>
              </a:r>
            </a:p>
            <a:p>
              <a:pPr marL="1028700" indent="-228600" font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Reports to showcase changes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1E312CA-9E65-194A-87C9-CDA2FCE99188}"/>
              </a:ext>
            </a:extLst>
          </p:cNvPr>
          <p:cNvGrpSpPr/>
          <p:nvPr/>
        </p:nvGrpSpPr>
        <p:grpSpPr>
          <a:xfrm>
            <a:off x="6034612" y="1316362"/>
            <a:ext cx="5966382" cy="2727458"/>
            <a:chOff x="6129409" y="1050144"/>
            <a:chExt cx="5966382" cy="272745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CFF721-3CAA-5B4C-9BC0-1B6ABB9B93CB}"/>
                </a:ext>
              </a:extLst>
            </p:cNvPr>
            <p:cNvSpPr/>
            <p:nvPr/>
          </p:nvSpPr>
          <p:spPr>
            <a:xfrm>
              <a:off x="6424834" y="1050144"/>
              <a:ext cx="5670957" cy="27274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C4E67F0-E0DC-E64A-9E60-CB1B57553599}"/>
                </a:ext>
              </a:extLst>
            </p:cNvPr>
            <p:cNvSpPr/>
            <p:nvPr/>
          </p:nvSpPr>
          <p:spPr>
            <a:xfrm>
              <a:off x="6424834" y="1050144"/>
              <a:ext cx="5670957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Bernina Sans" pitchFamily="2" charset="77"/>
                </a:rPr>
                <a:t>Staff Productivity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E4C0B28-EC1E-F346-9C48-A92221DD093B}"/>
                </a:ext>
              </a:extLst>
            </p:cNvPr>
            <p:cNvSpPr txBox="1"/>
            <p:nvPr/>
          </p:nvSpPr>
          <p:spPr>
            <a:xfrm>
              <a:off x="6129409" y="1598326"/>
              <a:ext cx="5512189" cy="12886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685800" indent="-228600" fontAlgn="ctr"/>
              <a:r>
                <a:rPr lang="en-US" sz="1100" dirty="0">
                  <a:solidFill>
                    <a:srgbClr val="000000"/>
                  </a:solidFill>
                  <a:latin typeface="Bernina Sans" pitchFamily="2" charset="77"/>
                </a:rPr>
                <a:t>o</a:t>
              </a:r>
              <a:r>
                <a:rPr lang="en-US" sz="800" dirty="0">
                  <a:solidFill>
                    <a:srgbClr val="000000"/>
                  </a:solidFill>
                  <a:latin typeface="Bernina Sans" pitchFamily="2" charset="77"/>
                </a:rPr>
                <a:t>    </a:t>
              </a:r>
              <a:r>
                <a:rPr lang="en-US" sz="1200" b="1" dirty="0">
                  <a:solidFill>
                    <a:srgbClr val="000000"/>
                  </a:solidFill>
                  <a:latin typeface="Bernina Sans" pitchFamily="2" charset="77"/>
                </a:rPr>
                <a:t>ROI Opportunity</a:t>
              </a:r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: Increase market share by increasing feature set and focusing on innovation rather than troubleshooting</a:t>
              </a:r>
              <a:b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</a:br>
              <a:endParaRPr lang="en-US" sz="1200" dirty="0">
                <a:solidFill>
                  <a:srgbClr val="000000"/>
                </a:solidFill>
                <a:latin typeface="Bernina Sans" pitchFamily="2" charset="77"/>
              </a:endParaRPr>
            </a:p>
            <a:p>
              <a:pPr marL="685800" indent="-228600" fontAlgn="ctr"/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o    Proof points:</a:t>
              </a:r>
            </a:p>
            <a:p>
              <a:pPr marL="1085850" indent="-285750" font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Monitor current and future technologies</a:t>
              </a:r>
            </a:p>
            <a:p>
              <a:pPr marL="1085850" indent="-285750" font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Application/Environment changes tracked automatically</a:t>
              </a:r>
            </a:p>
            <a:p>
              <a:pPr marL="1085850" indent="-285750" font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rgbClr val="000000"/>
                  </a:solidFill>
                  <a:latin typeface="Bernina Sans" pitchFamily="2" charset="77"/>
                </a:rPr>
                <a:t>Can be leveraged in both non-prod and prod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541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F7A2-5D01-476F-9108-96872E163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&lt;customer&gt; specific use cases and success criteria</a:t>
            </a:r>
            <a:endParaRPr lang="en-US" sz="2000" dirty="0">
              <a:latin typeface="Bernina Sans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3119E6-A44B-EA4E-9A8A-8D2680C8A53F}"/>
              </a:ext>
            </a:extLst>
          </p:cNvPr>
          <p:cNvSpPr/>
          <p:nvPr/>
        </p:nvSpPr>
        <p:spPr>
          <a:xfrm>
            <a:off x="138837" y="1662509"/>
            <a:ext cx="5842196" cy="19278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69109C-24F0-B349-A685-340FCC41E116}"/>
              </a:ext>
            </a:extLst>
          </p:cNvPr>
          <p:cNvSpPr/>
          <p:nvPr/>
        </p:nvSpPr>
        <p:spPr>
          <a:xfrm>
            <a:off x="138837" y="1662509"/>
            <a:ext cx="5842196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454646"/>
                </a:solidFill>
                <a:latin typeface="Bernina Sans" pitchFamily="2" charset="77"/>
              </a:rPr>
              <a:t>Use Case #1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475CD5-533E-6249-BF42-D4EA22081831}"/>
              </a:ext>
            </a:extLst>
          </p:cNvPr>
          <p:cNvSpPr txBox="1"/>
          <p:nvPr/>
        </p:nvSpPr>
        <p:spPr>
          <a:xfrm>
            <a:off x="314097" y="2231336"/>
            <a:ext cx="4861560" cy="12886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lvl="0" indent="-171450">
              <a:buClr>
                <a:schemeClr val="tx2"/>
              </a:buClr>
              <a:buSzPct val="120000"/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Bernina Sans" pitchFamily="2" charset="77"/>
                <a:ea typeface="Calibri" charset="0"/>
                <a:cs typeface="Calibri" charset="0"/>
              </a:rPr>
              <a:t>Validation #1</a:t>
            </a:r>
          </a:p>
          <a:p>
            <a:pPr marL="171450" lvl="0" indent="-171450">
              <a:buClr>
                <a:schemeClr val="tx2"/>
              </a:buClr>
              <a:buSzPct val="120000"/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Bernina Sans" pitchFamily="2" charset="77"/>
                <a:ea typeface="Calibri" charset="0"/>
                <a:cs typeface="Calibri" charset="0"/>
              </a:rPr>
              <a:t>Validation #2</a:t>
            </a:r>
          </a:p>
          <a:p>
            <a:pPr marL="171450" lvl="0" indent="-171450">
              <a:buClr>
                <a:schemeClr val="tx2"/>
              </a:buClr>
              <a:buSzPct val="120000"/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Bernina Sans" pitchFamily="2" charset="77"/>
                <a:ea typeface="Calibri" charset="0"/>
                <a:cs typeface="Calibri" charset="0"/>
              </a:rPr>
              <a:t>Validation #3</a:t>
            </a:r>
          </a:p>
          <a:p>
            <a:pPr marL="171450" lvl="0" indent="-171450">
              <a:buClr>
                <a:schemeClr val="tx2"/>
              </a:buClr>
              <a:buSzPct val="120000"/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Bernina Sans" pitchFamily="2" charset="77"/>
                <a:ea typeface="Calibri" charset="0"/>
                <a:cs typeface="Calibri" charset="0"/>
              </a:rPr>
              <a:t>Validation #4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BB8C30-8117-114C-AF9B-DBEAED79E0B9}"/>
              </a:ext>
            </a:extLst>
          </p:cNvPr>
          <p:cNvSpPr/>
          <p:nvPr/>
        </p:nvSpPr>
        <p:spPr>
          <a:xfrm>
            <a:off x="6156293" y="1662509"/>
            <a:ext cx="5887329" cy="19278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B6E66D3-79F0-CA43-9954-64348774BD94}"/>
              </a:ext>
            </a:extLst>
          </p:cNvPr>
          <p:cNvSpPr/>
          <p:nvPr/>
        </p:nvSpPr>
        <p:spPr>
          <a:xfrm>
            <a:off x="6156293" y="1662509"/>
            <a:ext cx="5887329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454646"/>
                </a:solidFill>
                <a:latin typeface="Bernina Sans" pitchFamily="2" charset="77"/>
              </a:rPr>
              <a:t>Use Case #2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38EF3A-E501-1F4A-8C51-5BD3D6337090}"/>
              </a:ext>
            </a:extLst>
          </p:cNvPr>
          <p:cNvSpPr txBox="1"/>
          <p:nvPr/>
        </p:nvSpPr>
        <p:spPr>
          <a:xfrm>
            <a:off x="6543741" y="2210692"/>
            <a:ext cx="4861560" cy="12886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lvl="0" indent="-171450">
              <a:buClr>
                <a:schemeClr val="tx2"/>
              </a:buClr>
              <a:buSzPct val="120000"/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Bernina Sans" pitchFamily="2" charset="77"/>
                <a:ea typeface="Calibri" charset="0"/>
                <a:cs typeface="Calibri" charset="0"/>
              </a:rPr>
              <a:t>Validation #1</a:t>
            </a:r>
          </a:p>
          <a:p>
            <a:pPr marL="171450" lvl="0" indent="-171450">
              <a:buClr>
                <a:schemeClr val="tx2"/>
              </a:buClr>
              <a:buSzPct val="120000"/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Bernina Sans" pitchFamily="2" charset="77"/>
                <a:ea typeface="Calibri" charset="0"/>
                <a:cs typeface="Calibri" charset="0"/>
              </a:rPr>
              <a:t>Validation #2</a:t>
            </a:r>
          </a:p>
          <a:p>
            <a:pPr marL="171450" lvl="0" indent="-171450">
              <a:buClr>
                <a:schemeClr val="tx2"/>
              </a:buClr>
              <a:buSzPct val="120000"/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Bernina Sans" pitchFamily="2" charset="77"/>
                <a:ea typeface="Calibri" charset="0"/>
                <a:cs typeface="Calibri" charset="0"/>
              </a:rPr>
              <a:t>Validation #3</a:t>
            </a:r>
          </a:p>
          <a:p>
            <a:pPr marL="171450" lvl="0" indent="-171450">
              <a:buClr>
                <a:schemeClr val="tx2"/>
              </a:buClr>
              <a:buSzPct val="120000"/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Bernina Sans" pitchFamily="2" charset="77"/>
                <a:ea typeface="Calibri" charset="0"/>
                <a:cs typeface="Calibri" charset="0"/>
              </a:rPr>
              <a:t>Validation #4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F4DAA9-B89D-0B46-ABF9-3CD3C111D321}"/>
              </a:ext>
            </a:extLst>
          </p:cNvPr>
          <p:cNvSpPr/>
          <p:nvPr/>
        </p:nvSpPr>
        <p:spPr>
          <a:xfrm>
            <a:off x="138837" y="3717757"/>
            <a:ext cx="5842196" cy="19278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DA8A5C-A7A2-A34B-B59E-AAEF77ABAB6A}"/>
              </a:ext>
            </a:extLst>
          </p:cNvPr>
          <p:cNvSpPr/>
          <p:nvPr/>
        </p:nvSpPr>
        <p:spPr>
          <a:xfrm>
            <a:off x="138837" y="3717757"/>
            <a:ext cx="5842196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454646"/>
                </a:solidFill>
                <a:latin typeface="Bernina Sans" pitchFamily="2" charset="77"/>
              </a:rPr>
              <a:t>Use Case #3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1CC3F0-8600-7B4F-9FE6-358C8A852803}"/>
              </a:ext>
            </a:extLst>
          </p:cNvPr>
          <p:cNvSpPr txBox="1"/>
          <p:nvPr/>
        </p:nvSpPr>
        <p:spPr>
          <a:xfrm>
            <a:off x="314097" y="4286584"/>
            <a:ext cx="4861560" cy="12886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lvl="0" indent="-171450">
              <a:buClr>
                <a:schemeClr val="tx2"/>
              </a:buClr>
              <a:buSzPct val="120000"/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Bernina Sans" pitchFamily="2" charset="77"/>
                <a:ea typeface="Calibri" charset="0"/>
                <a:cs typeface="Calibri" charset="0"/>
              </a:rPr>
              <a:t>Validation #1</a:t>
            </a:r>
          </a:p>
          <a:p>
            <a:pPr marL="171450" lvl="0" indent="-171450">
              <a:buClr>
                <a:schemeClr val="tx2"/>
              </a:buClr>
              <a:buSzPct val="120000"/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Bernina Sans" pitchFamily="2" charset="77"/>
                <a:ea typeface="Calibri" charset="0"/>
                <a:cs typeface="Calibri" charset="0"/>
              </a:rPr>
              <a:t>Validation #2</a:t>
            </a:r>
          </a:p>
          <a:p>
            <a:pPr marL="171450" lvl="0" indent="-171450">
              <a:buClr>
                <a:schemeClr val="tx2"/>
              </a:buClr>
              <a:buSzPct val="120000"/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Bernina Sans" pitchFamily="2" charset="77"/>
                <a:ea typeface="Calibri" charset="0"/>
                <a:cs typeface="Calibri" charset="0"/>
              </a:rPr>
              <a:t>Validation #3</a:t>
            </a:r>
          </a:p>
          <a:p>
            <a:pPr marL="171450" lvl="0" indent="-171450">
              <a:buClr>
                <a:schemeClr val="tx2"/>
              </a:buClr>
              <a:buSzPct val="120000"/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Bernina Sans" pitchFamily="2" charset="77"/>
                <a:ea typeface="Calibri" charset="0"/>
                <a:cs typeface="Calibri" charset="0"/>
              </a:rPr>
              <a:t>Validation #4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032984-7B01-D14C-A2F7-A7A1817F360B}"/>
              </a:ext>
            </a:extLst>
          </p:cNvPr>
          <p:cNvSpPr/>
          <p:nvPr/>
        </p:nvSpPr>
        <p:spPr>
          <a:xfrm>
            <a:off x="6156293" y="3717757"/>
            <a:ext cx="5882055" cy="19278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B06C89-5196-E043-A668-B2D068D048F8}"/>
              </a:ext>
            </a:extLst>
          </p:cNvPr>
          <p:cNvSpPr/>
          <p:nvPr/>
        </p:nvSpPr>
        <p:spPr>
          <a:xfrm>
            <a:off x="6156293" y="3717757"/>
            <a:ext cx="5882055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 dirty="0">
                <a:solidFill>
                  <a:srgbClr val="454646"/>
                </a:solidFill>
                <a:latin typeface="Bernina Sans" pitchFamily="2" charset="77"/>
              </a:rPr>
              <a:t>Use Case #4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47BBC5-4851-6447-AF1A-D562791D4890}"/>
              </a:ext>
            </a:extLst>
          </p:cNvPr>
          <p:cNvSpPr txBox="1"/>
          <p:nvPr/>
        </p:nvSpPr>
        <p:spPr>
          <a:xfrm>
            <a:off x="6542488" y="4286584"/>
            <a:ext cx="4861560" cy="12886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1450" lvl="0" indent="-171450">
              <a:buClr>
                <a:schemeClr val="tx2"/>
              </a:buClr>
              <a:buSzPct val="120000"/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Bernina Sans" pitchFamily="2" charset="77"/>
                <a:ea typeface="Calibri" charset="0"/>
                <a:cs typeface="Calibri" charset="0"/>
              </a:rPr>
              <a:t>Validation #1</a:t>
            </a:r>
          </a:p>
          <a:p>
            <a:pPr marL="171450" lvl="0" indent="-171450">
              <a:buClr>
                <a:schemeClr val="tx2"/>
              </a:buClr>
              <a:buSzPct val="120000"/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Bernina Sans" pitchFamily="2" charset="77"/>
                <a:ea typeface="Calibri" charset="0"/>
                <a:cs typeface="Calibri" charset="0"/>
              </a:rPr>
              <a:t>Validation #2</a:t>
            </a:r>
          </a:p>
          <a:p>
            <a:pPr marL="171450" lvl="0" indent="-171450">
              <a:buClr>
                <a:schemeClr val="tx2"/>
              </a:buClr>
              <a:buSzPct val="120000"/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Bernina Sans" pitchFamily="2" charset="77"/>
                <a:ea typeface="Calibri" charset="0"/>
                <a:cs typeface="Calibri" charset="0"/>
              </a:rPr>
              <a:t>Validation #3</a:t>
            </a:r>
          </a:p>
          <a:p>
            <a:pPr marL="171450" lvl="0" indent="-171450">
              <a:buClr>
                <a:schemeClr val="tx2"/>
              </a:buClr>
              <a:buSzPct val="120000"/>
              <a:buFont typeface="Wingdings" charset="2"/>
              <a:buChar char="§"/>
              <a:defRPr/>
            </a:pPr>
            <a:r>
              <a:rPr lang="en-US" sz="1400" dirty="0">
                <a:solidFill>
                  <a:srgbClr val="000000"/>
                </a:solidFill>
                <a:latin typeface="Bernina Sans" pitchFamily="2" charset="77"/>
                <a:ea typeface="Calibri" charset="0"/>
                <a:cs typeface="Calibri" charset="0"/>
              </a:rPr>
              <a:t>Validation #4</a:t>
            </a:r>
          </a:p>
        </p:txBody>
      </p:sp>
    </p:spTree>
    <p:extLst>
      <p:ext uri="{BB962C8B-B14F-4D97-AF65-F5344CB8AC3E}">
        <p14:creationId xmlns:p14="http://schemas.microsoft.com/office/powerpoint/2010/main" val="425838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EuMyIsIk9yaWdpbmFsQXNzZW1ibHlWZXJzaW9uIjoiMy42Mi4wNC4wMCIsIkVkaXRpb24iOiJQbHVzIiwiSXNQbHVzRWRpdGlvbiI6dHJ1ZX0sIkVmZmVjdCI6MSwiU3R5bGUiOnsiJGlkIjoiMyIsIlRpbWViYW5kU3R5bGUiOnsiJGlkIjoiNCIsIlNjYWxlTWFya2luZyI6MCwiU2hhcGUiOjMsIlNoYXBlU3R5bGUiOnsiJGlkIjoiNSIsIk1hcmdpbiI6eyIkaWQiOiI2IiwiVG9wIjowLCJMZWZ0IjoxMCwiUmlnaHQiOjEwLCJCb3R0b20iOjB9LCJQYWRkaW5nIjp7IiRpZCI6IjciLCJUb3AiOjMsIkxlZnQiOjAsIlJpZ2h0IjowLCJCb3R0b20iOjN9LCJCYWNrZ3JvdW5kIjp7IiRpZCI6IjgiLCJDb2xvciI6eyIkaWQiOiI5IiwiQSI6MjU1LCJSIjoxNzgsIkciOjE3OCwiQiI6MTc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TciLCJUb3AiOjAsIkxlZnQiOjAsIlJpZ2h0IjoyMCwiQm90dG9tIjowfSwiUGFkZGluZyI6eyIkaWQiOiIxOCIsIlRvcCI6MCwiTGVmdCI6MCwiUmlnaHQiOjAsIkJvdHRvbSI6MH0sIkJhY2tncm91bmQiOnsiJGlkIjoiMTkiLCJDb2xvciI6eyIkaWQiOiIyMCIsIkEiOjI1NSwiUiI6MjU1LCJHIjoyNTUsIkIiOjI1NX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aWQiOiIyOCIsIkEiOjg5LCJSIjowLCJHIjowLCJCIjowfX0sIklzVmlzaWJsZSI6ZmFsc2UsIldpZHRoIjowLjAsIkhlaWdodCI6MC4wLCJCb3JkZXJTdHlsZSI6bnVsbCwiUGFyZW50U3R5bGUiOm51bGx9LCJUb2RheVRleHRTdHlsZSI6eyIkaWQiOiIyOSIsIkZvbnRTZXR0aW5ncyI6eyIkaWQiOiIzMCIsIkZvbnRTaXplIjoxMiwiRm9udE5hbWUiOiJDYWxpYnJpIiwiSXNCb2xkIjpmYWxzZSwiSXNJdGFsaWMiOmZhbHNlLCJJc1VuZGVybGluZWQiOmZhbHNlLCJQYXJlbnRTdHlsZSI6bnVsbH0sIkF1dG9TaXplIjowLCJGb3JlZ3JvdW5kIjp7IiRpZCI6IjMxIiwiQ29sb3IiOnsiJGlkIjoiMzI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MiLCJUb3AiOjAsIkxlZnQiOjAsIlJpZ2h0IjowLCJCb3R0b20iOjB9LCJQYWRkaW5nIjp7IiRpZCI6IjM0IiwiVG9wIjowLCJMZWZ0IjowLCJSaWdodCI6MCwiQm90dG9tIjowfSwiQmFja2dyb3VuZCI6eyIkaWQiOiIzNSIsIkNvbG9yIjp7IiRyZWYiOiIyOCJ9fSwiSXNWaXNpYmxlIjp0cnVlLCJXaWR0aCI6MC4wLCJIZWlnaHQiOjAuMCwiQm9yZGVyU3R5bGUiOm51bGwsIlBhcmVudFN0eWxlIjpudWxsfSwiVG9kYXlNYXJrZXJTdHlsZSI6eyIkaWQiOiIzNiIsIk1hcmdpbiI6eyIkaWQiOiIzNyIsIlRvcCI6MCwiTGVmdCI6MCwiUmlnaHQiOjAsIkJvdHRvbSI6MH0sIlBhZGRpbmciOnsiJGlkIjoiMzgiLCJUb3AiOjAsIkxlZnQiOjAsIlJpZ2h0IjowLCJCb3R0b20iOjB9LCJCYWNrZ3JvdW5kIjp7IiRpZCI6IjM5IiwiQ29sb3IiOnsiJGlkIjoiNDAiLCJBIjoyNTUsIlIiOjI1NSwiRyI6MCwiQiI6MH19LCJJc1Zpc2libGUiOnRydWUsIldpZHRoIjowLjAsIkhlaWdodCI6MC4wLCJCb3JkZXJTdHlsZSI6bnVsbCwiUGFyZW50U3R5bGUiOm51bGx9LCJTY2FsZVN0eWxlIjp7IiRpZCI6IjQxIiwiU2hvd1NlZ21lbnRTZXBhcmF0b3JzIjpmYWxzZSwiU2VnbWVudFNlcGFyYXRvck9wYWNpdHkiOjMwLCJGb250U2V0dGluZ3MiOnsiJGlkIjoiNDIiLCJGb250U2l6ZSI6MTIsIkZvbnROYW1lIjoiQ2FsaWJyaSIsIklzQm9sZCI6ZmFsc2UsIklzSXRhbGljIjpmYWxzZSwiSXNVbmRlcmxpbmVkIjpmYWxzZSwiUGFyZW50U3R5bGUiOm51bGx9LCJBdXRvU2l6ZSI6MCwiRm9yZWdyb3VuZCI6eyIkaWQiOiI0MyIsIkNvbG9yIjp7IiRpZCI6IjQ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1IiwiVG9wIjowLCJMZWZ0Ijo1LCJSaWdodCI6MCwiQm90dG9tIjowfSwiUGFkZGluZyI6eyIkaWQiOiI0NiIsIlRvcCI6MCwiTGVmdCI6MCwiUmlnaHQiOjAsIkJvdHRvbSI6MH0sIkJhY2tncm91bmQiOnsiJGlkIjoiNDciLCJDb2xvciI6eyIkcmVmIjoiMjgifX0sIklzVmlzaWJsZSI6dHJ1ZSwiV2lkdGgiOjAuMCwiSGVpZ2h0IjowLjAsIkJvcmRlclN0eWxlIjpudWxsLCJQYXJlbnRTdHlsZSI6bnVsbH0sIkVsYXBzZWRUaW1lQmFja2dyb3VuZCI6eyIkaWQiOiI0OCIsIkNvbG9yIjp7IiRpZCI6IjQ5IiwiQSI6MTkxLCJSIjoyNTUsIkciOjE5MiwiQiI6MH19LCJBcHBlbmRZZWFyT25ZZWFyQ2hhbmdlIjp0cnVlLCJFbGFwc2VkVGltZUZvcm1hdCI6MCwiVG9kYXlNYXJrZXJQb3NpdGlvbiI6MCwiUXVpY2tQb3NpdGlvbiI6MywiQWJzb2x1dGVQb3NpdGlvbiI6MzI0LjAsIk1hcmdpbiI6eyIkaWQiOiI1MCIsIlRvcCI6MCwiTGVmdCI6MTAsIlJpZ2h0IjoxMCwiQm90dG9tIjowfSwiUGFkZGluZyI6eyIkaWQiOiI1MSIsIlRvcCI6MCwiTGVmdCI6MCwiUmlnaHQiOjAsIkJvdHRvbSI6MH0sIkJhY2tncm91bmQiOnsiJGlkIjoiNTIiLCJDb2xvciI6eyIkaWQiOiI1MyIsIkEiOjI1NSwiUiI6MTc4LCJHIjoxNzgsIkIiOjE3OH19LCJJc1Zpc2libGUiOnRydWUsIldpZHRoIjowLjAsIkhlaWdodCI6MC4wLCJCb3JkZXJTdHlsZSI6bnVsbCwiUGFyZW50U3R5bGUiOm51bGx9LCJEZWZhdWx0TWlsZXN0b25lU3R5bGUiOnsiJGlkIjoiNTQiLCJTaGFwZSI6NywiQ29ubmVjdG9yTWFyZ2luIjp7IiRpZCI6IjU1IiwiVG9wIjowLCJMZWZ0IjoyLCJSaWdodCI6MiwiQm90dG9tIjowfSwiQ29ubmVjdG9yU3R5bGUiOnsiJGlkIjoiNTYiLCJMaW5lQ29sb3IiOnsiJGlkIjoiNTciLCIkdHlwZSI6Ik5MUkUuQ29tbW9uLkRvbS5Tb2xpZENvbG9yQnJ1c2gsIE5MUkUuQ29tbW9uIiwiQ29sb3IiOnsiJGlkIjoiNTgiLCJBIjoxMjcsIlIiOjMxLCJHIjo3MywiQiI6MTI2fX0sIkxpbmVXZWlnaHQiOjEuMCwiTGluZVR5cGUiOjAsIlBhcmVudFN0eWxlIjpudWxsfSwiSXNCZWxvd1RpbWViYW5kIjpmYWxzZSwiSGlkZURhdGUiOmZhbHNlLCJTaGFwZVNpemUiOjEsIlNwYWNpbmciOjIuMCwiUGFkZGluZyI6eyIkaWQiOiI1OSIsIlRvcCI6NywiTGVmdCI6MywiUmlnaHQiOjAsIkJvdHRvbSI6Mn0sIlNoYXBlU3R5bGUiOnsiJGlkIjoiNjAiLCJNYXJnaW4iOnsiJGlkIjoiNjEiLCJUb3AiOjAsIkxlZnQiOjAsIlJpZ2h0IjowLCJCb3R0b20iOjB9LCJQYWRkaW5nIjp7IiRpZCI6IjYyIiwiVG9wIjowLCJMZWZ0IjowLCJSaWdodCI6MCwiQm90dG9tIjowfSwiQmFja2dyb3VuZCI6eyIkaWQiOiI2MyIsIkNvbG9yIjp7IiRpZCI6IjY0IiwiQSI6MjU1LCJSIjowLCJHIjoxMTQsIkIiOjE4OH19LCJJc1Zpc2libGUiOnRydWUsIldpZHRoIjoxOC4wLCJIZWlnaHQiOjIwLjAsIkJvcmRlclN0eWxlIjp7IiRpZCI6IjY1IiwiTGluZUNvbG9yIjp7IiRpZCI6IjY2IiwiJHR5cGUiOiJOTFJFLkNvbW1vbi5Eb20uU29saWRDb2xvckJydXNoLCBOTFJFLkNvbW1vbiIsIkNvbG9yIjp7IiRpZCI6IjY3IiwiQSI6MjU1LCJSIjoyNTUsIkciOjAsIkIiOjB9fSwiTGluZVdlaWdodCI6MC4wLCJMaW5lVHlwZSI6MCwiUGFyZW50U3R5bGUiOm51bGx9LCJQYXJlbnRTdHlsZSI6bnVsbH0sIlRpdGxlU3R5bGUiOnsiJGlkIjoiNjgiLCJGb250U2V0dGluZ3MiOnsiJGlkIjoiNjkiLCJGb250U2l6ZSI6MTEsIkZvbnROYW1lIjoiQ2FsaWJyaSIsIklzQm9sZCI6dHJ1ZSwiSXNJdGFsaWMiOmZhbHNlLCJJc1VuZGVybGluZWQiOmZhbHNlLCJQYXJlbnRTdHlsZSI6bnVsbH0sIkF1dG9TaXplIjowLCJGb3JlZ3JvdW5kIjp7IiRpZCI6IjcwIiwiQ29sb3IiOnsiJGlkIjoiNzE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NzIiLCJUb3AiOjAsIkxlZnQiOjAsIlJpZ2h0IjowLCJCb3R0b20iOjB9LCJQYWRkaW5nIjp7IiRpZCI6IjczIiwiVG9wIjowLCJMZWZ0IjowLCJSaWdodCI6MCwiQm90dG9tIjowfSwiQmFja2dyb3VuZCI6eyIkaWQiOiI3NCIsIkNvbG9yIjp7IiRyZWYiOiIyOCJ9fSwiSXNWaXNpYmxlIjp0cnVlLCJXaWR0aCI6MC4wLCJIZWlnaHQiOjAuMCwiQm9yZGVyU3R5bGUiOm51bGwsIlBhcmVudFN0eWxlIjpudWxsfSwiRGF0ZVN0eWxlIjp7IiRpZCI6Ijc1IiwiRm9udFNldHRpbmdzIjp7IiRpZCI6Ijc2IiwiRm9udFNpemUiOjEwLCJGb250TmFtZSI6IkNhbGlicmkiLCJJc0JvbGQiOmZhbHNlLCJJc0l0YWxpYyI6ZmFsc2UsIklzVW5kZXJsaW5lZCI6ZmFsc2UsIlBhcmVudFN0eWxlIjpudWxsfSwiQXV0b1NpemUiOjAsIkZvcmVncm91bmQiOnsiJGlkIjoiNzciLCJDb2xvciI6eyIkaWQiOiI3O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kiLCJUb3AiOjAsIkxlZnQiOjAsIlJpZ2h0IjowLCJCb3R0b20iOjB9LCJQYWRkaW5nIjp7IiRpZCI6IjgwIiwiVG9wIjowLCJMZWZ0IjowLCJSaWdodCI6MCwiQm90dG9tIjowfSwiQmFja2dyb3VuZCI6eyIkaWQiOiI4MSIsIkNvbG9yIjp7IiRyZWYiOiIyOCJ9fSwiSXNWaXNpYmxlIjp0cnVlLCJXaWR0aCI6MC4wLCJIZWlnaHQiOjAuMCwiQm9yZGVyU3R5bGUiOm51bGwsIlBhcmVudFN0eWxlIjpudWxsfSwiRGF0ZUZvcm1hdCI6eyIkaWQiOiI4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RlZmF1bHRUYXNrU3R5bGUiOnsiJGlkIjoiODMiLCJTaGFwZSI6MCwiU2hhcGVUaGlja25lc3MiOjIsIkR1cmF0aW9uRm9ybWF0IjowLCJJbmNsdWRlTm9uV29ya2luZ0RheXNJbkR1cmF0aW9uIjpmYWxzZSwiUGVyY2VudGFnZUNvbXBsZXRlU3R5bGUiOnsiJGlkIjoiODQiLCJGb250U2V0dGluZ3MiOnsiJGlkIjoiODUiLCJGb250U2l6ZSI6MTAsIkZvbnROYW1lIjoiQ2FsaWJyaSIsIklzQm9sZCI6ZmFsc2UsIklzSXRhbGljIjpmYWxzZSwiSXNVbmRlcmxpbmVkIjpmYWxzZSwiUGFyZW50U3R5bGUiOm51bGx9LCJBdXRvU2l6ZSI6MCwiRm9yZWdyb3VuZCI6eyIkaWQiOiI4NiIsIkNvbG9yIjp7IiRpZCI6Ijg3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DgiLCJUb3AiOjAsIkxlZnQiOjAsIlJpZ2h0IjowLCJCb3R0b20iOjB9LCJQYWRkaW5nIjp7IiRpZCI6Ijg5IiwiVG9wIjowLCJMZWZ0IjowLCJSaWdodCI6MCwiQm90dG9tIjowfSwiQmFja2dyb3VuZCI6eyIkaWQiOiI5MCIsIkNvbG9yIjp7IiRyZWYiOiIyOCJ9fSwiSXNWaXNpYmxlIjp0cnVlLCJXaWR0aCI6MC4wLCJIZWlnaHQiOjAuMCwiQm9yZGVyU3R5bGUiOm51bGwsIlBhcmVudFN0eWxlIjpudWxsfSwiRHVyYXRpb25TdHlsZSI6eyIkaWQiOiI5MSIsIkZvbnRTZXR0aW5ncyI6eyIkaWQiOiI5MiIsIkZvbnRTaXplIjoxMCwiRm9udE5hbWUiOiJDYWxpYnJpIiwiSXNCb2xkIjpmYWxzZSwiSXNJdGFsaWMiOmZhbHNlLCJJc1VuZGVybGluZWQiOmZhbHNlLCJQYXJlbnRTdHlsZSI6bnVsbH0sIkF1dG9TaXplIjowLCJGb3JlZ3JvdW5kIjp7IiRpZCI6IjkzIiwiQ29sb3IiOnsiJGlkIjoiOTQ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NSIsIlRvcCI6MCwiTGVmdCI6MCwiUmlnaHQiOjAsIkJvdHRvbSI6MH0sIlBhZGRpbmciOnsiJGlkIjoiOTYiLCJUb3AiOjAsIkxlZnQiOjAsIlJpZ2h0IjowLCJCb3R0b20iOjB9LCJCYWNrZ3JvdW5kIjp7IiRpZCI6Ijk3IiwiQ29sb3IiOnsiJHJlZiI6IjI4In19LCJJc1Zpc2libGUiOnRydWUsIldpZHRoIjowLjAsIkhlaWdodCI6MC4wLCJCb3JkZXJTdHlsZSI6bnVsbCwiUGFyZW50U3R5bGUiOm51bGx9LCJIb3Jpem9udG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VmVydGljYWxDb25uZWN0b3JTdHlsZSI6eyIkaWQiOiIxMDEiLCJMaW5lQ29sb3IiOnsiJGlkIjoiMTAyIiwiJHR5cGUiOiJOTFJFLkNvbW1vbi5Eb20uU29saWRDb2xvckJydXNoLCBOTFJFLkNvbW1vbiIsIkNvbG9yIjp7IiRpZCI6IjEwMyIsIkEiOjI1NSwiUiI6MjA0LCJHIjoyMDQsIkIiOjIwNH1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EwNCIsIk1hcmdpbiI6eyIkaWQiOiIxMDUiLCJUb3AiOjAsIkxlZnQiOjQsIlJpZ2h0Ijo0LCJCb3R0b20iOjB9LCJQYWRkaW5nIjp7IiRpZCI6IjEwNiIsIlRvcCI6MCwiTGVmdCI6MCwiUmlnaHQiOjAsIkJvdHRvbSI6MH0sIkJhY2tncm91bmQiOnsiJGlkIjoiMTA3IiwiQ29sb3IiOnsiJGlkIjoiMTA4IiwiQSI6MjU1LCJSIjowLCJHIjoxMTQsIkIiOjE4OH19LCJJc1Zpc2libGUiOnRydWUsIldpZHRoIjowLjAsIkhlaWdodCI6MjIuMCwiQm9yZGVyU3R5bGUiOnsiJGlkIjoiMTA5IiwiTGluZUNvbG9yIjp7IiRpZCI6IjExMCIsIiR0eXBlIjoiTkxSRS5Db21tb24uRG9tLlNvbGlkQ29sb3JCcnVzaCwgTkxSRS5Db21tb24iLCJDb2xvciI6eyIkaWQiOiIxMTEiLCJBIjoyNTUsIlIiOjI1NSwiRyI6MCwiQiI6MH19LCJMaW5lV2VpZ2h0IjowLjAsIkxpbmVUeXBlIjowLCJQYXJlbnRTdHlsZSI6bnVsbH0sIlBhcmVudFN0eWxlIjpudWxsfSwiVGl0bGVTdHlsZSI6eyIkaWQiOiIxMTIiLCJGb250U2V0dGluZ3MiOnsiJGlkIjoiMTEzIiwiRm9udFNpemUiOjExLCJGb250TmFtZSI6IkNhbGlicmkiLCJJc0JvbGQiOnRydWUsIklzSXRhbGljIjpmYWxzZSwiSXNVbmRlcmxpbmVkIjpmYWxzZSwiUGFyZW50U3R5bGUiOm51bGx9LCJBdXRvU2l6ZSI6MCwiRm9yZWdyb3VuZCI6eyIkaWQiOiIxMTQiLCJDb2xvciI6eyIkaWQiOiIxMTUiLCJBIjoyNTUsIlIiOjAsIkciOjAsIkIiOjB9fSwiTWF4V2lkdGgiOjk2MC4wLCJNYXhIZWlnaHQiOiJJbmZpbml0eSIsIlNtYXJ0Rm9yZWdyb3VuZElzQWN0aXZlIjpmYWxzZSwiSG9yaXpvbnRhbEFsaWdubWVudCI6MSwiVmVydGljYWxBbGlnbm1lbnQiOjAsIlNtYXJ0Rm9yZWdyb3VuZCI6bnVsbCwiQmFja2dyb3VuZEZpbGxUeXBlIjowLCJNYXJnaW4iOnsiJGlkIjoiMTE2IiwiVG9wIjowLCJMZWZ0IjowLCJSaWdodCI6MCwiQm90dG9tIjowfSwiUGFkZGluZyI6eyIkaWQiOiIxMTciLCJUb3AiOjAsIkxlZnQiOjAsIlJpZ2h0IjowLCJCb3R0b20iOjB9LCJCYWNrZ3JvdW5kIjp7IiRpZCI6IjExOCIsIkNvbG9yIjp7IiRyZWYiOiIyOCJ9fSwiSXNWaXNpYmxlIjp0cnVlLCJXaWR0aCI6MC4wLCJIZWlnaHQiOjAuMCwiQm9yZGVyU3R5bGUiOm51bGwsIlBhcmVudFN0eWxlIjpudWxsfSwiRGF0ZVN0eWxlIjp7IiRpZCI6IjExOSIsIkZvbnRTZXR0aW5ncyI6eyIkaWQiOiIxMjAiLCJGb250U2l6ZSI6MTAsIkZvbnROYW1lIjoiQ2FsaWJyaSIsIklzQm9sZCI6ZmFsc2UsIklzSXRhbGljIjpmYWxzZSwiSXNVbmRlcmxpbmVkIjpmYWxzZSwiUGFyZW50U3R5bGUiOm51bGx9LCJBdXRvU2l6ZSI6MCwiRm9yZWdyb3VuZCI6eyIkaWQiOiIxMjEiLCJDb2xvciI6eyIkaWQiOiIxMjI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MyIsIlRvcCI6MCwiTGVmdCI6MCwiUmlnaHQiOjAsIkJvdHRvbSI6MH0sIlBhZGRpbmciOnsiJGlkIjoiMTI0IiwiVG9wIjowLCJMZWZ0IjowLCJSaWdodCI6MCwiQm90dG9tIjowfSwiQmFja2dyb3VuZCI6eyIkaWQiOiIxMjUiLCJDb2xvciI6eyIkcmVmIjoiMjgifX0sIklzVmlzaWJsZSI6dHJ1ZSwiV2lkdGgiOjAuMCwiSGVpZ2h0IjowLjAsIkJvcmRlclN0eWxlIjpudWxsLCJQYXJlbnRTdHlsZSI6bnVsbH0sIkRhdGVGb3JtYXQiOnsiJGlkIjoiMTI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c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0cnVlfSwiU2NhbGUiOnsiJGlkIjoiMTI4IiwiU3RhcnREYXRlIjoiMDAwMS0wMS0wMVQwMDowMDowMCIsIkVuZERhdGUiOiIyMDE5LTAxLTI2VDAwOjAwOjAwIiwiRm9ybWF0IjoiZGRkIiwiVHlwZSI6MCwiQXV0b0RhdGVSYW5nZSI6dHJ1ZSwiV29ya2luZ0RheXMiOjMxLCJUb2RheU1hcmtlclRleHQiOiJUb2RheSIsIkF1dG9TY2FsZVR5cGUiOmZhbHNlfSwiTWlsZXN0b25lcyI6W3siJGlkIjoiMTI5IiwiRGF0ZSI6IjIwMTktMDEtMDdUMTE6MDA6MDAiLCJTdHlsZSI6eyIkaWQiOiIxMzAiLCJTaGFwZSI6MTMsIkNvbm5lY3Rvck1hcmdpbiI6eyIkcmVmIjoiNTUifSwiQ29ubmVjdG9yU3R5bGUiOnsiJGlkIjoiMTMxIiwiTGluZUNvbG9yIjp7IiRyZWYiOiI1NyJ9LCJMaW5lV2VpZ2h0IjoxLjAsIkxpbmVUeXBlIjowLCJQYXJlbnRTdHlsZSI6bnVsbH0sIklzQmVsb3dUaW1lYmFuZCI6dHJ1ZSwiSGlkZURhdGUiOmZhbHNlLCJTaGFwZVNpemUiOjIsIlNwYWNpbmciOjIuMCwiUGFkZGluZyI6eyIkcmVmIjoiNTkifSwiU2hhcGVTdHlsZSI6eyIkaWQiOiIxMzIiLCJNYXJnaW4iOnsiJHJlZiI6IjYxIn0sIlBhZGRpbmciOnsiJHJlZiI6IjYyIn0sIkJhY2tncm91bmQiOnsiJGlkIjoiMTMzIiwiQ29sb3IiOnsiJGlkIjoiMTM0IiwiQSI6MjU1LCJSIjoxMzgsIkciOjU0LCJCIjoyMDh9fSwiSXNWaXNpYmxlIjp0cnVlLCJXaWR0aCI6MjQuMCwiSGVpZ2h0IjoyNi4wLCJCb3JkZXJTdHlsZSI6eyIkaWQiOiIxMzUiLCJMaW5lQ29sb3IiOnsiJHJlZiI6IjY2In0sIkxpbmVXZWlnaHQiOjAuMCwiTGluZVR5cGUiOjAsIlBhcmVudFN0eWxlIjpudWxsfSwiUGFyZW50U3R5bGUiOm51bGx9LCJUaXRsZVN0eWxlIjp7IiRpZCI6IjEzNiIsIkZvbnRTZXR0aW5ncyI6eyIkaWQiOiIxMzciLCJGb250U2l6ZSI6MTEsIkZvbnROYW1lIjoiQ2FsaWJyaSIsIklzQm9sZCI6dHJ1ZSwiSXNJdGFsaWMiOmZhbHNlLCJJc1VuZGVybGluZWQiOmZhbHNlLCJQYXJlbnRTdHlsZSI6bnVsbH0sIkF1dG9TaXplIjowLCJGb3JlZ3JvdW5kIjp7IiRpZCI6IjEzOCIsIkNvbG9yIjp7IiRpZCI6IjEzOSIsIkEiOjI1NSwiUiI6MCwiRyI6MCwiQiI6MH19LCJNYXhXaWR0aCI6MjAwLjAsIk1heEhlaWdodCI6IkluZmluaXR5IiwiU21hcnRGb3JlZ3JvdW5kSXNBY3RpdmUiOmZhbHNlLCJIb3Jpem9udGFsQWxpZ25tZW50IjoxLCJWZXJ0aWNhbEFsaWdubWVudCI6MCwiU21hcnRGb3JlZ3JvdW5kIjpudWxsLCJCYWNrZ3JvdW5kRmlsbFR5cGUiOjAsIk1hcmdpbiI6eyIkcmVmIjoiNzIifSwiUGFkZGluZyI6eyIkcmVmIjoiNzMifSwiQmFja2dyb3VuZCI6eyIkcmVmIjoiNzQifSwiSXNWaXNpYmxlIjp0cnVlLCJXaWR0aCI6MC4wLCJIZWlnaHQiOjAuMCwiQm9yZGVyU3R5bGUiOnsiJGlkIjoiMTQwIiwiTGluZUNvbG9yIjpudWxsLCJMaW5lV2VpZ2h0IjowLjAsIkxpbmVUeXBlIjowLCJQYXJlbnRTdHlsZSI6bnVsbH0sIlBhcmVudFN0eWxlIjpudWxsfSwiRGF0ZVN0eWxlIjp7IiRpZCI6IjE0MSIsIkZvbnRTZXR0aW5ncyI6eyIkaWQiOiIxNDIiLCJGb250U2l6ZSI6MTAsIkZvbnROYW1lIjoiQ2FsaWJyaSIsIklzQm9sZCI6ZmFsc2UsIklzSXRhbGljIjpmYWxzZSwiSXNVbmRlcmxpbmVkIjpmYWxzZSwiUGFyZW50U3R5bGUiOm51bGx9LCJBdXRvU2l6ZSI6MCwiRm9yZWdyb3VuZCI6eyIkcmVmIjoiNzcifSwiTWF4V2lkdGgiOjIwMC4wLCJNYXhIZWlnaHQiOiJJbmZpbml0eSIsIlNtYXJ0Rm9yZWdyb3VuZElzQWN0aXZlIjpmYWxzZSwiSG9yaXpvbnRhbEFsaWdubWVudCI6MCwiVmVydGljYWxBbGlnbm1lbnQiOjAsIlNtYXJ0Rm9yZWdyb3VuZCI6bnVsbCwiQmFja2dyb3VuZEZpbGxUeXBlIjowLCJNYXJnaW4iOnsiJHJlZiI6Ijc5In0sIlBhZGRpbmciOnsiJHJlZiI6IjgwIn0sIkJhY2tncm91bmQiOnsiJHJlZiI6IjgxIn0sIklzVmlzaWJsZSI6ZmFsc2UsIldpZHRoIjowLjAsIkhlaWdodCI6MC4wLCJCb3JkZXJTdHlsZSI6eyIkaWQiOiIxNDMiLCJMaW5lQ29sb3IiOm51bGwsIkxpbmVXZWlnaHQiOjAuMCwiTGluZVR5cGUiOjAsIlBhcmVudFN0eWxlIjpudWxsfSwiUGFyZW50U3R5bGUiOm51bGx9LCJEYXRlRm9ybWF0Ijp7IiRyZWYiOiI4MiJ9LCJJc1Zpc2libGUiOnRydWUsIlBhcmVudFN0eWxlIjpudWxsfSwiSW5kZXgiOjQsIlBlcmNlbnRhZ2VDb21wbGV0ZSI6bnVsbCwiUG9zaXRpb24iOnsiUmF0aW8iOjAuMCwiSXNDdXN0b20iOmZhbHNlfSwiRGF0ZUZvcm1hdCI6eyIkcmVmIjoiODIifSwiSWQiOiI0NTVjMzczMC04NzUyLTRhNTEtYTQ0Ny0xOTViZWYzMzgwZmQiLCJJbXBvcnRJZCI6bnVsbCwiVGl0bGUiOiJCdWlsZCBQT0MgR3VpZGU6XHJcblNoYXBlIHJlcXNcclxuU2hhcGUgdGltZWxpbmVcclxuU2hhcGUgUk9JIiwiTm90ZSI6ImUxeHlkR1l4WEdGdWMybGNZVzV6YVdOd1p6RXlOVEpjZFdNeFhHaDBiV0YxZEhOd1hHUmxabVl5ZTF4bWIyNTBkR0pzZTF4bU1GeG1ZMmhoY25ObGREQWdWR2x0WlhNZ1RtVjNJRkp2YldGdU8zMTdYR1l5WEdaamFHRnljMlYwTUNCVFpXZHZaU0JWU1R0OWZYdGNZMjlzYjNKMFlteGNjbVZrTUZ4bmNtVmxiakJjWW14MVpUQTdYSEpsWkRJMU5WeG5jbVZsYmpJMU5WeGliSFZsTWpVMU8xeHlaV1ExTVZ4bmNtVmxialV4WEdKc2RXVTFNVHQ5WEd4dlkyaGNhR2xqYUZ4a1ltTm9YSEJoY21SY2NHeGhhVzVjYkhSeWNHRnlYR2wwWVhBd2UxeHNZVzVuTVRBek0xeG1jekU0WEdZeVhHTm1NaUJjWTJZeVhIRnNlMXhtTWlCN1hHeDBjbU5vSUZOb1lYQmxJSFJvWlNCeVpYRjFhWEpsYldWdWRITjlYR3hwTUZ4eWFUQmNjMkV3WEhOaU1GeG1hVEJjY1d4Y2NHRnlmUTBLZTF4bU1pQjdYR3gwY21Ob0lGTmxkQ0IwYUdVZ2RHbHRaV3hwYm1WOVhHeHBNRnh5YVRCY2MyRXdYSE5pTUZ4bWFUQmNjV3hjY0dGeWZRMEtmUTBLZlE9PSIsIkh5cGVybGluayI6bnVsbCwiSXNDaGFuZ2VkIjpmYWxzZSwiSXNOZXciOmZhbHNlfSx7IiRpZCI6IjE0NCIsIkRhdGUiOiIyMDE5LTAxLTA5VDIzOjU5OjAwWiIsIlN0eWxlIjp7IiRpZCI6IjE0NSIsIlNoYXBlIjowLCJDb25uZWN0b3JNYXJnaW4iOnsiJHJlZiI6IjU1In0sIkNvbm5lY3RvclN0eWxlIjp7IiRpZCI6IjE0NiIsIkxpbmVDb2xvciI6eyIkcmVmIjoiNTcifSwiTGluZVdlaWdodCI6MS4wLCJMaW5lVHlwZSI6MCwiUGFyZW50U3R5bGUiOm51bGx9LCJJc0JlbG93VGltZWJhbmQiOnRydWUsIkhpZGVEYXRlIjpmYWxzZSwiU2hhcGVTaXplIjowLCJTcGFjaW5nIjoyLjAsIlBhZGRpbmciOnsiJHJlZiI6IjU5In0sIlNoYXBlU3R5bGUiOnsiJGlkIjoiMTQ3IiwiTWFyZ2luIjp7IiRyZWYiOiI2MSJ9LCJQYWRkaW5nIjp7IiRyZWYiOiI2MiJ9LCJCYWNrZ3JvdW5kIjp7IiRpZCI6IjE0OCIsIkNvbG9yIjp7IiRpZCI6IjE0OSIsIkEiOjI1NSwiUiI6MTM4LCJHIjo1NCwiQiI6MjA4fX0sIklzVmlzaWJsZSI6dHJ1ZSwiV2lkdGgiOjEyLjAsIkhlaWdodCI6MTQuMCwiQm9yZGVyU3R5bGUiOnsiJGlkIjoiMTUwIiwiTGluZUNvbG9yIjp7IiRyZWYiOiI2NiJ9LCJMaW5lV2VpZ2h0IjowLjAsIkxpbmVUeXBlIjowLCJQYXJlbnRTdHlsZSI6bnVsbH0sIlBhcmVudFN0eWxlIjpudWxsfSwiVGl0bGVTdHlsZSI6eyIkaWQiOiIxNTEiLCJGb250U2V0dGluZ3MiOnsiJGlkIjoiMTUyIiwiRm9udFNpemUiOjExLCJGb250TmFtZSI6IkNhbGlicmkiLCJJc0JvbGQiOnRydWUsIklzSXRhbGljIjpmYWxzZSwiSXNVbmRlcmxpbmVkIjpmYWxzZSwiUGFyZW50U3R5bGUiOm51bGx9LCJBdXRvU2l6ZSI6MCwiRm9yZWdyb3VuZCI6eyIkaWQiOiIxNTMiLCJDb2xvciI6eyIkaWQiOiIxNTQiLCJBIjoyNTUsIlIiOjAsIkciOjAsIkIiOjB9fSwiTWF4V2lkdGgiOjIwMC4wLCJNYXhIZWlnaHQiOiJJbmZpbml0eSIsIlNtYXJ0Rm9yZWdyb3VuZElzQWN0aXZlIjpmYWxzZSwiSG9yaXpvbnRhbEFsaWdubWVudCI6MSwiVmVydGljYWxBbGlnbm1lbnQiOjAsIlNtYXJ0Rm9yZWdyb3VuZCI6bnVsbCwiQmFja2dyb3VuZEZpbGxUeXBlIjowLCJNYXJnaW4iOnsiJHJlZiI6IjcyIn0sIlBhZGRpbmciOnsiJHJlZiI6IjczIn0sIkJhY2tncm91bmQiOnsiJHJlZiI6Ijc0In0sIklzVmlzaWJsZSI6dHJ1ZSwiV2lkdGgiOjAuMCwiSGVpZ2h0IjowLjAsIkJvcmRlclN0eWxlIjp7IiRpZCI6IjE1NSIsIkxpbmVDb2xvciI6bnVsbCwiTGluZVdlaWdodCI6MC4wLCJMaW5lVHlwZSI6MCwiUGFyZW50U3R5bGUiOm51bGx9LCJQYXJlbnRTdHlsZSI6bnVsbH0sIkRhdGVTdHlsZSI6eyIkaWQiOiIxNTYiLCJGb250U2V0dGluZ3MiOnsiJGlkIjoiMTU3IiwiRm9udFNpemUiOjEwLCJGb250TmFtZSI6IkNhbGlicmkiLCJJc0JvbGQiOmZhbHNlLCJJc0l0YWxpYyI6ZmFsc2UsIklzVW5kZXJsaW5lZCI6ZmFsc2UsIlBhcmVudFN0eWxlIjpudWxsfSwiQXV0b1NpemUiOjAsIkZvcmVncm91bmQiOnsiJHJlZiI6Ijc3In0sIk1heFdpZHRoIjoyMDAuMCwiTWF4SGVpZ2h0IjoiSW5maW5pdHkiLCJTbWFydEZvcmVncm91bmRJc0FjdGl2ZSI6ZmFsc2UsIkhvcml6b250YWxBbGlnbm1lbnQiOjAsIlZlcnRpY2FsQWxpZ25tZW50IjowLCJTbWFydEZvcmVncm91bmQiOm51bGwsIkJhY2tncm91bmRGaWxsVHlwZSI6MCwiTWFyZ2luIjp7IiRyZWYiOiI3OSJ9LCJQYWRkaW5nIjp7IiRyZWYiOiI4MCJ9LCJCYWNrZ3JvdW5kIjp7IiRyZWYiOiI4MSJ9LCJJc1Zpc2libGUiOmZhbHNlLCJXaWR0aCI6MC4wLCJIZWlnaHQiOjAuMCwiQm9yZGVyU3R5bGUiOnsiJGlkIjoiMTU4IiwiTGluZUNvbG9yIjpudWxsLCJMaW5lV2VpZ2h0IjowLjAsIkxpbmVUeXBlIjowLCJQYXJlbnRTdHlsZSI6bnVsbH0sIlBhcmVudFN0eWxlIjpudWxsfSwiRGF0ZUZvcm1hdCI6eyIkcmVmIjoiODIifSwiSXNWaXNpYmxlIjp0cnVlLCJQYXJlbnRTdHlsZSI6bnVsbH0sIkluZGV4Ijo1LCJQZXJjZW50YWdlQ29tcGxldGUiOm51bGwsIlBvc2l0aW9uIjp7IlJhdGlvIjowLjAsIklzQ3VzdG9tIjpmYWxzZX0sIkRhdGVGb3JtYXQiOnsiJHJlZiI6IjgyIn0sIklkIjoiNTY1M2MwNWQtM2YxMy00NGE2LThjZDctOWIzOGU5MDEyMTEzIiwiSW1wb3J0SWQiOm51bGwsIlRpdGxlIjoiR2V0IG11dHVhbGx5IGFncmVlZCBzdWNjZXNzIGNyaXRlcmlhXHJCZWdpbiBidWlsZGluZyB0aGUgUk9JIiwiTm90ZSI6bnVsbCwiSHlwZXJsaW5rIjpudWxsLCJJc0NoYW5nZWQiOmZhbHNlLCJJc05ldyI6ZmFsc2V9LHsiJGlkIjoiMTU5IiwiRGF0ZSI6IjIwMTktMDEtMTVUMTU6NTk6MDAiLCJTdHlsZSI6eyIkaWQiOiIxNjAiLCJTaGFwZSI6MCwiQ29ubmVjdG9yTWFyZ2luIjp7IiRyZWYiOiI1NSJ9LCJDb25uZWN0b3JTdHlsZSI6eyIkaWQiOiIxNjEiLCJMaW5lQ29sb3IiOnsiJHJlZiI6IjU3In0sIkxpbmVXZWlnaHQiOjEuMCwiTGluZVR5cGUiOjAsIlBhcmVudFN0eWxlIjpudWxsfSwiSXNCZWxvd1RpbWViYW5kIjp0cnVlLCJIaWRlRGF0ZSI6ZmFsc2UsIlNoYXBlU2l6ZSI6MCwiU3BhY2luZyI6Mi4wLCJQYWRkaW5nIjp7IiRyZWYiOiI1OSJ9LCJTaGFwZVN0eWxlIjp7IiRpZCI6IjE2MiIsIk1hcmdpbiI6eyIkcmVmIjoiNjEifSwiUGFkZGluZyI6eyIkcmVmIjoiNjIifSwiQmFja2dyb3VuZCI6eyIkaWQiOiIxNjMiLCJDb2xvciI6eyIkaWQiOiIxNjQiLCJBIjoyNTUsIlIiOjEzOCwiRyI6NTQsIkIiOjIwOH19LCJJc1Zpc2libGUiOnRydWUsIldpZHRoIjoxNC4wLCJIZWlnaHQiOjE0LjAsIkJvcmRlclN0eWxlIjp7IiRpZCI6IjE2NSIsIkxpbmVDb2xvciI6eyIkcmVmIjoiNjYifSwiTGluZVdlaWdodCI6MC4wLCJMaW5lVHlwZSI6MCwiUGFyZW50U3R5bGUiOm51bGx9LCJQYXJlbnRTdHlsZSI6bnVsbH0sIlRpdGxlU3R5bGUiOnsiJGlkIjoiMTY2IiwiRm9udFNldHRpbmdzIjp7IiRpZCI6IjE2NyIsIkZvbnRTaXplIjoxMSwiRm9udE5hbWUiOiJDYWxpYnJpIiwiSXNCb2xkIjp0cnVlLCJJc0l0YWxpYyI6ZmFsc2UsIklzVW5kZXJsaW5lZCI6ZmFsc2UsIlBhcmVudFN0eWxlIjpudWxsfSwiQXV0b1NpemUiOjAsIkZvcmVncm91bmQiOnsiJGlkIjoiMTY4IiwiQ29sb3IiOnsiJGlkIjoiMTY5IiwiQSI6MjU1LCJSIjowLCJHIjowLCJCIjowfX0sIk1heFdpZHRoIjoyMDAuMCwiTWF4SGVpZ2h0IjoiSW5maW5pdHkiLCJTbWFydEZvcmVncm91bmRJc0FjdGl2ZSI6ZmFsc2UsIkhvcml6b250YWxBbGlnbm1lbnQiOjEsIlZlcnRpY2FsQWxpZ25tZW50IjowLCJTbWFydEZvcmVncm91bmQiOm51bGwsIkJhY2tncm91bmRGaWxsVHlwZSI6MCwiTWFyZ2luIjp7IiRyZWYiOiI3MiJ9LCJQYWRkaW5nIjp7IiRyZWYiOiI3MyJ9LCJCYWNrZ3JvdW5kIjp7IiRyZWYiOiI3NCJ9LCJJc1Zpc2libGUiOnRydWUsIldpZHRoIjowLjAsIkhlaWdodCI6MC4wLCJCb3JkZXJTdHlsZSI6eyIkaWQiOiIxNzAiLCJMaW5lQ29sb3IiOm51bGwsIkxpbmVXZWlnaHQiOjAuMCwiTGluZVR5cGUiOjAsIlBhcmVudFN0eWxlIjpudWxsfSwiUGFyZW50U3R5bGUiOm51bGx9LCJEYXRlU3R5bGUiOnsiJGlkIjoiMTcxIiwiRm9udFNldHRpbmdzIjp7IiRpZCI6IjE3MiIsIkZvbnRTaXplIjoxMCwiRm9udE5hbWUiOiJDYWxpYnJpIiwiSXNCb2xkIjpmYWxzZSwiSXNJdGFsaWMiOmZhbHNlLCJJc1VuZGVybGluZWQiOmZhbHNlLCJQYXJlbnRTdHlsZSI6bnVsbH0sIkF1dG9TaXplIjowLCJGb3JlZ3JvdW5kIjp7IiRyZWYiOiI3NyJ9LCJNYXhXaWR0aCI6MjAwLjAsIk1heEhlaWdodCI6IkluZmluaXR5IiwiU21hcnRGb3JlZ3JvdW5kSXNBY3RpdmUiOmZhbHNlLCJIb3Jpem9udGFsQWxpZ25tZW50IjowLCJWZXJ0aWNhbEFsaWdubWVudCI6MCwiU21hcnRGb3JlZ3JvdW5kIjpudWxsLCJCYWNrZ3JvdW5kRmlsbFR5cGUiOjAsIk1hcmdpbiI6eyIkcmVmIjoiNzkifSwiUGFkZGluZyI6eyIkcmVmIjoiODAifSwiQmFja2dyb3VuZCI6eyIkcmVmIjoiODEifSwiSXNWaXNpYmxlIjpmYWxzZSwiV2lkdGgiOjAuMCwiSGVpZ2h0IjowLjAsIkJvcmRlclN0eWxlIjp7IiRpZCI6IjE3MyIsIkxpbmVDb2xvciI6bnVsbCwiTGluZVdlaWdodCI6MC4wLCJMaW5lVHlwZSI6MCwiUGFyZW50U3R5bGUiOm51bGx9LCJQYXJlbnRTdHlsZSI6bnVsbH0sIkRhdGVGb3JtYXQiOnsiJHJlZiI6IjgyIn0sIklzVmlzaWJsZSI6dHJ1ZSwiUGFyZW50U3R5bGUiOm51bGx9LCJJbmRleCI6NiwiUGVyY2VudGFnZUNvbXBsZXRlIjpudWxsLCJQb3NpdGlvbiI6eyJSYXRpbyI6MC4wLCJJc0N1c3RvbSI6ZmFsc2V9LCJEYXRlRm9ybWF0Ijp7IiRyZWYiOiI4MiJ9LCJJZCI6IjljYjc2NzAyLTdiMmUtNDk1Yi05ZTIwLTM3MDc0NzA2NDVhNiIsIkltcG9ydElkIjpudWxsLCJUaXRsZSI6IlNlY3VyaXR5IHJldmlldy9hcHByb3ZhbCBmb3IgcHJvZFxyKGlmIG5lZWRlZCkiLCJOb3RlIjpudWxsLCJIeXBlcmxpbmsiOm51bGwsIklzQ2hhbmdlZCI6ZmFsc2UsIklzTmV3IjpmYWxzZX0seyIkaWQiOiIxNzQiLCJEYXRlIjoiMjAxOS0wMS0wOVQyMzo1OTowMFoiLCJTdHlsZSI6eyIkaWQiOiIxNzUiLCJTaGFwZSI6MCwiQ29ubmVjdG9yTWFyZ2luIjp7IiRyZWYiOiI1NSJ9LCJDb25uZWN0b3JTdHlsZSI6eyIkaWQiOiIxNzYiLCJMaW5lQ29sb3IiOnsiJHJlZiI6IjU3In0sIkxpbmVXZWlnaHQiOjEuMCwiTGluZVR5cGUiOjAsIlBhcmVudFN0eWxlIjpudWxsfSwiSXNCZWxvd1RpbWViYW5kIjpmYWxzZSwiSGlkZURhdGUiOmZhbHNlLCJTaGFwZVNpemUiOjAsIlNwYWNpbmciOjIuMCwiUGFkZGluZyI6eyIkcmVmIjoiNTkifSwiU2hhcGVTdHlsZSI6eyIkaWQiOiIxNzciLCJNYXJnaW4iOnsiJHJlZiI6IjYxIn0sIlBhZGRpbmciOnsiJHJlZiI6IjYyIn0sIkJhY2tncm91bmQiOnsiJGlkIjoiMTc4IiwiQ29sb3IiOnsiJGlkIjoiMTc5IiwiQSI6MjU1LCJSIjoyMCwiRyI6MTQ5LCJCIjoyNTV9fSwiSXNWaXNpYmxlIjp0cnVlLCJXaWR0aCI6MTIuMCwiSGVpZ2h0IjoxNC4wLCJCb3JkZXJTdHlsZSI6eyIkaWQiOiIxODAiLCJMaW5lQ29sb3IiOnsiJHJlZiI6IjY2In0sIkxpbmVXZWlnaHQiOjAuMCwiTGluZVR5cGUiOjAsIlBhcmVudFN0eWxlIjpudWxsfSwiUGFyZW50U3R5bGUiOm51bGx9LCJUaXRsZVN0eWxlIjp7IiRpZCI6IjE4MSIsIkZvbnRTZXR0aW5ncyI6eyIkaWQiOiIxODIiLCJGb250U2l6ZSI6MTEsIkZvbnROYW1lIjoiQ2FsaWJyaSIsIklzQm9sZCI6dHJ1ZSwiSXNJdGFsaWMiOmZhbHNlLCJJc1VuZGVybGluZWQiOmZhbHNlLCJQYXJlbnRTdHlsZSI6bnVsbH0sIkF1dG9TaXplIjowLCJGb3JlZ3JvdW5kIjp7IiRpZCI6IjE4MyIsIkNvbG9yIjp7IiRpZCI6IjE4NCIsIkEiOjI1NSwiUiI6MCwiRyI6MCwiQiI6MH19LCJNYXhXaWR0aCI6MjAwLjAsIk1heEhlaWdodCI6IkluZmluaXR5IiwiU21hcnRGb3JlZ3JvdW5kSXNBY3RpdmUiOmZhbHNlLCJIb3Jpem9udGFsQWxpZ25tZW50IjoxLCJWZXJ0aWNhbEFsaWdubWVudCI6MCwiU21hcnRGb3JlZ3JvdW5kIjpudWxsLCJCYWNrZ3JvdW5kRmlsbFR5cGUiOjAsIk1hcmdpbiI6eyIkcmVmIjoiNzIifSwiUGFkZGluZyI6eyIkcmVmIjoiNzMifSwiQmFja2dyb3VuZCI6eyIkcmVmIjoiNzQifSwiSXNWaXNpYmxlIjp0cnVlLCJXaWR0aCI6MC4wLCJIZWlnaHQiOjAuMCwiQm9yZGVyU3R5bGUiOnsiJGlkIjoiMTg1IiwiTGluZUNvbG9yIjpudWxsLCJMaW5lV2VpZ2h0IjowLjAsIkxpbmVUeXBlIjowLCJQYXJlbnRTdHlsZSI6bnVsbH0sIlBhcmVudFN0eWxlIjpudWxsfSwiRGF0ZVN0eWxlIjp7IiRpZCI6IjE4NiIsIkZvbnRTZXR0aW5ncyI6eyIkaWQiOiIxODciLCJGb250U2l6ZSI6MTAsIkZvbnROYW1lIjoiQ2FsaWJyaSIsIklzQm9sZCI6ZmFsc2UsIklzSXRhbGljIjpmYWxzZSwiSXNVbmRlcmxpbmVkIjpmYWxzZSwiUGFyZW50U3R5bGUiOm51bGx9LCJBdXRvU2l6ZSI6MCwiRm9yZWdyb3VuZCI6eyIkcmVmIjoiNzcifSwiTWF4V2lkdGgiOjIwMC4wLCJNYXhIZWlnaHQiOiJJbmZpbml0eSIsIlNtYXJ0Rm9yZWdyb3VuZElzQWN0aXZlIjpmYWxzZSwiSG9yaXpvbnRhbEFsaWdubWVudCI6MCwiVmVydGljYWxBbGlnbm1lbnQiOjAsIlNtYXJ0Rm9yZWdyb3VuZCI6bnVsbCwiQmFja2dyb3VuZEZpbGxUeXBlIjowLCJNYXJnaW4iOnsiJHJlZiI6Ijc5In0sIlBhZGRpbmciOnsiJHJlZiI6IjgwIn0sIkJhY2tncm91bmQiOnsiJHJlZiI6IjgxIn0sIklzVmlzaWJsZSI6ZmFsc2UsIldpZHRoIjowLjAsIkhlaWdodCI6MC4wLCJCb3JkZXJTdHlsZSI6eyIkaWQiOiIxODgiLCJMaW5lQ29sb3IiOm51bGwsIkxpbmVXZWlnaHQiOjAuMCwiTGluZVR5cGUiOjAsIlBhcmVudFN0eWxlIjpudWxsfSwiUGFyZW50U3R5bGUiOm51bGx9LCJEYXRlRm9ybWF0Ijp7IiRyZWYiOiI4MiJ9LCJJc1Zpc2libGUiOnRydWUsIlBhcmVudFN0eWxlIjpudWxsfSwiSW5kZXgiOjcsIlBlcmNlbnRhZ2VDb21wbGV0ZSI6bnVsbCwiUG9zaXRpb24iOnsiUmF0aW8iOjAuMCwiSXNDdXN0b20iOmZhbHNlfSwiRGF0ZUZvcm1hdCI6eyIkcmVmIjoiODIifSwiSWQiOiI1NjUyYzY5NS02NDVlLTRjOWQtOTYyNS1mOTBiNDEyYzlkMTEiLCJJbXBvcnRJZCI6bnVsbCwiVGl0bGUiOiJUZWNobmljYWwgcHJlcCBjYWxsIiwiTm90ZSI6bnVsbCwiSHlwZXJsaW5rIjpudWxsLCJJc0NoYW5nZWQiOmZhbHNlLCJJc05ldyI6ZmFsc2V9LHsiJGlkIjoiMTg5IiwiRGF0ZSI6IjIwMTktMDEtMTFUMTI6MDA6MDAiLCJTdHlsZSI6eyIkaWQiOiIxOTAiLCJTaGFwZSI6MCwiQ29ubmVjdG9yTWFyZ2luIjp7IiRyZWYiOiI1NSJ9LCJDb25uZWN0b3JTdHlsZSI6eyIkaWQiOiIxOTEiLCJMaW5lQ29sb3IiOnsiJHJlZiI6IjU3In0sIkxpbmVXZWlnaHQiOjEuMCwiTGluZVR5cGUiOjAsIlBhcmVudFN0eWxlIjpudWxsfSwiSXNCZWxvd1RpbWViYW5kIjp0cnVlLCJIaWRlRGF0ZSI6ZmFsc2UsIlNoYXBlU2l6ZSI6MCwiU3BhY2luZyI6Mi4wLCJQYWRkaW5nIjp7IiRyZWYiOiI1OSJ9LCJTaGFwZVN0eWxlIjp7IiRpZCI6IjE5MiIsIk1hcmdpbiI6eyIkcmVmIjoiNjEifSwiUGFkZGluZyI6eyIkcmVmIjoiNjIifSwiQmFja2dyb3VuZCI6eyIkaWQiOiIxOTMiLCJDb2xvciI6eyIkaWQiOiIxOTQiLCJBIjoyNTUsIlIiOjEzOCwiRyI6NTQsIkIiOjIwOH19LCJJc1Zpc2libGUiOnRydWUsIldpZHRoIjoxMi4wLCJIZWlnaHQiOjE0LjAsIkJvcmRlclN0eWxlIjp7IiRpZCI6IjE5NSIsIkxpbmVDb2xvciI6eyIkcmVmIjoiNjYifSwiTGluZVdlaWdodCI6MC4wLCJMaW5lVHlwZSI6MCwiUGFyZW50U3R5bGUiOm51bGx9LCJQYXJlbnRTdHlsZSI6bnVsbH0sIlRpdGxlU3R5bGUiOnsiJGlkIjoiMTk2IiwiRm9udFNldHRpbmdzIjp7IiRpZCI6IjE5NyIsIkZvbnRTaXplIjoxMSwiRm9udE5hbWUiOiJDYWxpYnJpIiwiSXNCb2xkIjp0cnVlLCJJc0l0YWxpYyI6ZmFsc2UsIklzVW5kZXJsaW5lZCI6ZmFsc2UsIlBhcmVudFN0eWxlIjpudWxsfSwiQXV0b1NpemUiOjAsIkZvcmVncm91bmQiOnsiJGlkIjoiMTk4IiwiQ29sb3IiOnsiJGlkIjoiMTk5IiwiQSI6MjU1LCJSIjowLCJHIjowLCJCIjowfX0sIk1heFdpZHRoIjoyMDAuMCwiTWF4SGVpZ2h0IjoiSW5maW5pdHkiLCJTbWFydEZvcmVncm91bmRJc0FjdGl2ZSI6ZmFsc2UsIkhvcml6b250YWxBbGlnbm1lbnQiOjEsIlZlcnRpY2FsQWxpZ25tZW50IjowLCJTbWFydEZvcmVncm91bmQiOm51bGwsIkJhY2tncm91bmRGaWxsVHlwZSI6MCwiTWFyZ2luIjp7IiRyZWYiOiI3MiJ9LCJQYWRkaW5nIjp7IiRyZWYiOiI3MyJ9LCJCYWNrZ3JvdW5kIjp7IiRyZWYiOiI3NCJ9LCJJc1Zpc2libGUiOnRydWUsIldpZHRoIjowLjAsIkhlaWdodCI6MC4wLCJCb3JkZXJTdHlsZSI6eyIkaWQiOiIyMDAiLCJMaW5lQ29sb3IiOm51bGwsIkxpbmVXZWlnaHQiOjAuMCwiTGluZVR5cGUiOjAsIlBhcmVudFN0eWxlIjpudWxsfSwiUGFyZW50U3R5bGUiOm51bGx9LCJEYXRlU3R5bGUiOnsiJGlkIjoiMjAxIiwiRm9udFNldHRpbmdzIjp7IiRpZCI6IjIwMiIsIkZvbnRTaXplIjoxMCwiRm9udE5hbWUiOiJDYWxpYnJpIiwiSXNCb2xkIjpmYWxzZSwiSXNJdGFsaWMiOmZhbHNlLCJJc1VuZGVybGluZWQiOmZhbHNlLCJQYXJlbnRTdHlsZSI6bnVsbH0sIkF1dG9TaXplIjowLCJGb3JlZ3JvdW5kIjp7IiRyZWYiOiI3NyJ9LCJNYXhXaWR0aCI6MjAwLjAsIk1heEhlaWdodCI6IkluZmluaXR5IiwiU21hcnRGb3JlZ3JvdW5kSXNBY3RpdmUiOmZhbHNlLCJIb3Jpem9udGFsQWxpZ25tZW50IjowLCJWZXJ0aWNhbEFsaWdubWVudCI6MCwiU21hcnRGb3JlZ3JvdW5kIjpudWxsLCJCYWNrZ3JvdW5kRmlsbFR5cGUiOjAsIk1hcmdpbiI6eyIkcmVmIjoiNzkifSwiUGFkZGluZyI6eyIkcmVmIjoiODAifSwiQmFja2dyb3VuZCI6eyIkcmVmIjoiODEifSwiSXNWaXNpYmxlIjpmYWxzZSwiV2lkdGgiOjAuMCwiSGVpZ2h0IjowLjAsIkJvcmRlclN0eWxlIjp7IiRpZCI6IjIwMyIsIkxpbmVDb2xvciI6bnVsbCwiTGluZVdlaWdodCI6MC4wLCJMaW5lVHlwZSI6MCwiUGFyZW50U3R5bGUiOm51bGx9LCJQYXJlbnRTdHlsZSI6bnVsbH0sIkRhdGVGb3JtYXQiOnsiJHJlZiI6IjgyIn0sIklzVmlzaWJsZSI6dHJ1ZSwiUGFyZW50U3R5bGUiOm51bGx9LCJJbmRleCI6OCwiUGVyY2VudGFnZUNvbXBsZXRlIjpudWxsLCJQb3NpdGlvbiI6eyJSYXRpbyI6MC4wLCJJc0N1c3RvbSI6ZmFsc2V9LCJEYXRlRm9ybWF0Ijp7IiRyZWYiOiI4MiJ9LCJJZCI6ImVkNTNhYWQzLWYyNjMtNGRhZC1iM2NlLWEzZjg4NzQzYWE3NiIsIkltcG9ydElkIjpudWxsLCJUaXRsZSI6IkVuZ2FnZSB3aXRoIHNlcnZpY2VzIiwiTm90ZSI6bnVsbCwiSHlwZXJsaW5rIjpudWxsLCJJc0NoYW5nZWQiOmZhbHNlLCJJc05ldyI6ZmFsc2V9LHsiJGlkIjoiMjA0IiwiRGF0ZSI6IjIwMTktMDEtMTFUMTI6MDA6MDAiLCJTdHlsZSI6eyIkaWQiOiIyMDUiLCJTaGFwZSI6MCwiQ29ubmVjdG9yTWFyZ2luIjp7IiRyZWYiOiI1NSJ9LCJDb25uZWN0b3JTdHlsZSI6eyIkaWQiOiIyMDYiLCJMaW5lQ29sb3IiOnsiJHJlZiI6IjU3In0sIkxpbmVXZWlnaHQiOjEuMCwiTGluZVR5cGUiOjAsIlBhcmVudFN0eWxlIjpudWxsfSwiSXNCZWxvd1RpbWViYW5kIjpmYWxzZSwiSGlkZURhdGUiOmZhbHNlLCJTaGFwZVNpemUiOjEsIlNwYWNpbmciOjIuMCwiUGFkZGluZyI6eyIkcmVmIjoiNTkifSwiU2hhcGVTdHlsZSI6eyIkaWQiOiIyMDciLCJNYXJnaW4iOnsiJHJlZiI6IjYxIn0sIlBhZGRpbmciOnsiJHJlZiI6IjYyIn0sIkJhY2tncm91bmQiOnsiJGlkIjoiMjA4IiwiQ29sb3IiOnsiJGlkIjoiMjA5IiwiQSI6MjU1LCJSIjoyMCwiRyI6MTQ5LCJCIjoyNTV9fSwiSXNWaXNpYmxlIjp0cnVlLCJXaWR0aCI6MTguMCwiSGVpZ2h0IjoyMC4wLCJCb3JkZXJTdHlsZSI6eyIkaWQiOiIyMTAiLCJMaW5lQ29sb3IiOnsiJHJlZiI6IjY2In0sIkxpbmVXZWlnaHQiOjAuMCwiTGluZVR5cGUiOjAsIlBhcmVudFN0eWxlIjpudWxsfSwiUGFyZW50U3R5bGUiOm51bGx9LCJUaXRsZVN0eWxlIjp7IiRpZCI6IjIxMSIsIkZvbnRTZXR0aW5ncyI6eyIkaWQiOiIyMTIiLCJGb250U2l6ZSI6MTEsIkZvbnROYW1lIjoiQ2FsaWJyaSIsIklzQm9sZCI6dHJ1ZSwiSXNJdGFsaWMiOmZhbHNlLCJJc1VuZGVybGluZWQiOmZhbHNlLCJQYXJlbnRTdHlsZSI6bnVsbH0sIkF1dG9TaXplIjowLCJGb3JlZ3JvdW5kIjp7IiRpZCI6IjIxMyIsIkNvbG9yIjp7IiRpZCI6IjIxNCIsIkEiOjI1NSwiUiI6MCwiRyI6MCwiQiI6MH19LCJNYXhXaWR0aCI6MjAwLjAsIk1heEhlaWdodCI6IkluZmluaXR5IiwiU21hcnRGb3JlZ3JvdW5kSXNBY3RpdmUiOmZhbHNlLCJIb3Jpem9udGFsQWxpZ25tZW50IjoxLCJWZXJ0aWNhbEFsaWdubWVudCI6MCwiU21hcnRGb3JlZ3JvdW5kIjpudWxsLCJCYWNrZ3JvdW5kRmlsbFR5cGUiOjAsIk1hcmdpbiI6eyIkcmVmIjoiNzIifSwiUGFkZGluZyI6eyIkcmVmIjoiNzMifSwiQmFja2dyb3VuZCI6eyIkcmVmIjoiNzQifSwiSXNWaXNpYmxlIjp0cnVlLCJXaWR0aCI6MC4wLCJIZWlnaHQiOjAuMCwiQm9yZGVyU3R5bGUiOnsiJGlkIjoiMjE1IiwiTGluZUNvbG9yIjpudWxsLCJMaW5lV2VpZ2h0IjowLjAsIkxpbmVUeXBlIjowLCJQYXJlbnRTdHlsZSI6bnVsbH0sIlBhcmVudFN0eWxlIjpudWxsfSwiRGF0ZVN0eWxlIjp7IiRpZCI6IjIxNiIsIkZvbnRTZXR0aW5ncyI6eyIkaWQiOiIyMTciLCJGb250U2l6ZSI6MTAsIkZvbnROYW1lIjoiQ2FsaWJyaSIsIklzQm9sZCI6ZmFsc2UsIklzSXRhbGljIjpmYWxzZSwiSXNVbmRlcmxpbmVkIjpmYWxzZSwiUGFyZW50U3R5bGUiOm51bGx9LCJBdXRvU2l6ZSI6MCwiRm9yZWdyb3VuZCI6eyIkcmVmIjoiNzcifSwiTWF4V2lkdGgiOjIwMC4wLCJNYXhIZWlnaHQiOiJJbmZpbml0eSIsIlNtYXJ0Rm9yZWdyb3VuZElzQWN0aXZlIjpmYWxzZSwiSG9yaXpvbnRhbEFsaWdubWVudCI6MCwiVmVydGljYWxBbGlnbm1lbnQiOjAsIlNtYXJ0Rm9yZWdyb3VuZCI6bnVsbCwiQmFja2dyb3VuZEZpbGxUeXBlIjowLCJNYXJnaW4iOnsiJHJlZiI6Ijc5In0sIlBhZGRpbmciOnsiJHJlZiI6IjgwIn0sIkJhY2tncm91bmQiOnsiJHJlZiI6IjgxIn0sIklzVmlzaWJsZSI6ZmFsc2UsIldpZHRoIjowLjAsIkhlaWdodCI6MC4wLCJCb3JkZXJTdHlsZSI6eyIkaWQiOiIyMTgiLCJMaW5lQ29sb3IiOm51bGwsIkxpbmVXZWlnaHQiOjAuMCwiTGluZVR5cGUiOjAsIlBhcmVudFN0eWxlIjpudWxsfSwiUGFyZW50U3R5bGUiOm51bGx9LCJEYXRlRm9ybWF0Ijp7IiRyZWYiOiI4MiJ9LCJJc1Zpc2libGUiOnRydWUsIlBhcmVudFN0eWxlIjpudWxsfSwiSW5kZXgiOjksIlBlcmNlbnRhZ2VDb21wbGV0ZSI6bnVsbCwiUG9zaXRpb24iOnsiUmF0aW8iOjAuMCwiSXNDdXN0b20iOmZhbHNlfSwiRGF0ZUZvcm1hdCI6eyIkcmVmIjoiODIifSwiSWQiOiIxNDQ4OGRiZi03YWFmLTQ0MTctYmQ2MS1hYTMyMWYyMGM3ZDciLCJJbXBvcnRJZCI6bnVsbCwiVGl0bGUiOiJJbnN0YWxsIER5bmF0cmFjZSIsIk5vdGUiOm51bGwsIkh5cGVybGluayI6bnVsbCwiSXNDaGFuZ2VkIjpmYWxzZSwiSXNOZXciOmZhbHNlfSx7IiRpZCI6IjIxOSIsIkRhdGUiOiIyMDE5LTAxLTE0VDA5OjAwOjAwIiwiU3R5bGUiOnsiJGlkIjoiMjIwIiwiU2hhcGUiOjEsIkNvbm5lY3Rvck1hcmdpbiI6eyIkcmVmIjoiNTUifSwiQ29ubmVjdG9yU3R5bGUiOnsiJGlkIjoiMjIxIiwiTGluZUNvbG9yIjp7IiRyZWYiOiI1NyJ9LCJMaW5lV2VpZ2h0IjoxLjAsIkxpbmVUeXBlIjowLCJQYXJlbnRTdHlsZSI6bnVsbH0sIklzQmVsb3dUaW1lYmFuZCI6ZmFsc2UsIkhpZGVEYXRlIjpmYWxzZSwiU2hhcGVTaXplIjoyLCJTcGFjaW5nIjoyLjAsIlBhZGRpbmciOnsiJHJlZiI6IjU5In0sIlNoYXBlU3R5bGUiOnsiJGlkIjoiMjIyIiwiTWFyZ2luIjp7IiRyZWYiOiI2MSJ9LCJQYWRkaW5nIjp7IiRyZWYiOiI2MiJ9LCJCYWNrZ3JvdW5kIjp7IiRpZCI6IjIyMyIsIkNvbG9yIjp7IiRpZCI6IjIyNCIsIkEiOjI1NSwiUiI6MTUsIkciOjIwLCJCIjoyNX19LCJJc1Zpc2libGUiOnRydWUsIldpZHRoIjoxOC4wLCJIZWlnaHQiOjE4LjAsIkJvcmRlclN0eWxlIjp7IiRpZCI6IjIyNSIsIkxpbmVDb2xvciI6eyIkcmVmIjoiNjYifSwiTGluZVdlaWdodCI6MC4wLCJMaW5lVHlwZSI6MCwiUGFyZW50U3R5bGUiOm51bGx9LCJQYXJlbnRTdHlsZSI6bnVsbH0sIlRpdGxlU3R5bGUiOnsiJGlkIjoiMjI2IiwiRm9udFNldHRpbmdzIjp7IiRpZCI6IjIyNyIsIkZvbnRTaXplIjoxMSwiRm9udE5hbWUiOiJDYWxpYnJpIiwiSXNCb2xkIjp0cnVlLCJJc0l0YWxpYyI6ZmFsc2UsIklzVW5kZXJsaW5lZCI6ZmFsc2UsIlBhcmVudFN0eWxlIjpudWxsfSwiQXV0b1NpemUiOjAsIkZvcmVncm91bmQiOnsiJGlkIjoiMjI4IiwiQ29sb3IiOnsiJGlkIjoiMjI5IiwiQSI6MjU1LCJSIjowLCJHIjowLCJCIjowfX0sIk1heFdpZHRoIjoyMDAuMCwiTWF4SGVpZ2h0IjoiSW5maW5pdHkiLCJTbWFydEZvcmVncm91bmRJc0FjdGl2ZSI6ZmFsc2UsIkhvcml6b250YWxBbGlnbm1lbnQiOjEsIlZlcnRpY2FsQWxpZ25tZW50IjowLCJTbWFydEZvcmVncm91bmQiOm51bGwsIkJhY2tncm91bmRGaWxsVHlwZSI6MCwiTWFyZ2luIjp7IiRyZWYiOiI3MiJ9LCJQYWRkaW5nIjp7IiRyZWYiOiI3MyJ9LCJCYWNrZ3JvdW5kIjp7IiRyZWYiOiI3NCJ9LCJJc1Zpc2libGUiOnRydWUsIldpZHRoIjowLjAsIkhlaWdodCI6MC4wLCJCb3JkZXJTdHlsZSI6eyIkaWQiOiIyMzAiLCJMaW5lQ29sb3IiOm51bGwsIkxpbmVXZWlnaHQiOjAuMCwiTGluZVR5cGUiOjAsIlBhcmVudFN0eWxlIjpudWxsfSwiUGFyZW50U3R5bGUiOm51bGx9LCJEYXRlU3R5bGUiOnsiJGlkIjoiMjMxIiwiRm9udFNldHRpbmdzIjp7IiRpZCI6IjIzMiIsIkZvbnRTaXplIjoxMCwiRm9udE5hbWUiOiJDYWxpYnJpIiwiSXNCb2xkIjpmYWxzZSwiSXNJdGFsaWMiOmZhbHNlLCJJc1VuZGVybGluZWQiOmZhbHNlLCJQYXJlbnRTdHlsZSI6bnVsbH0sIkF1dG9TaXplIjowLCJGb3JlZ3JvdW5kIjp7IiRyZWYiOiI3NyJ9LCJNYXhXaWR0aCI6MjAwLjAsIk1heEhlaWdodCI6IkluZmluaXR5IiwiU21hcnRGb3JlZ3JvdW5kSXNBY3RpdmUiOmZhbHNlLCJIb3Jpem9udGFsQWxpZ25tZW50IjowLCJWZXJ0aWNhbEFsaWdubWVudCI6MCwiU21hcnRGb3JlZ3JvdW5kIjpudWxsLCJCYWNrZ3JvdW5kRmlsbFR5cGUiOjAsIk1hcmdpbiI6eyIkcmVmIjoiNzkifSwiUGFkZGluZyI6eyIkcmVmIjoiODAifSwiQmFja2dyb3VuZCI6eyIkcmVmIjoiODEifSwiSXNWaXNpYmxlIjpmYWxzZSwiV2lkdGgiOjAuMCwiSGVpZ2h0IjowLjAsIkJvcmRlclN0eWxlIjp7IiRpZCI6IjIzMyIsIkxpbmVDb2xvciI6bnVsbCwiTGluZVdlaWdodCI6MC4wLCJMaW5lVHlwZSI6MCwiUGFyZW50U3R5bGUiOm51bGx9LCJQYXJlbnRTdHlsZSI6bnVsbH0sIkRhdGVGb3JtYXQiOnsiJHJlZiI6IjgyIn0sIklzVmlzaWJsZSI6dHJ1ZSwiUGFyZW50U3R5bGUiOm51bGx9LCJJbmRleCI6MTAsIlBlcmNlbnRhZ2VDb21wbGV0ZSI6bnVsbCwiUG9zaXRpb24iOnsiUmF0aW8iOjAuMCwiSXNDdXN0b20iOmZhbHNlfSwiRGF0ZUZvcm1hdCI6eyIkcmVmIjoiODIifSwiSWQiOiJhNmQ1NzQ3NS00NWEyLTQ1Y2QtODhkOC04NGI1MzQyN2RmNTEiLCJJbXBvcnRJZCI6bnVsbCwiVGl0bGUiOiJQT0Mgc3RhcnQiLCJOb3RlIjpudWxsLCJIeXBlcmxpbmsiOm51bGwsIklzQ2hhbmdlZCI6ZmFsc2UsIklzTmV3IjpmYWxzZX0seyIkaWQiOiIyMzQiLCJEYXRlIjoiMjAxOS0wMS0xNVQyMDowMDowMCIsIlN0eWxlIjp7IiRpZCI6IjIzNSIsIlNoYXBlIjoxMywiQ29ubmVjdG9yTWFyZ2luIjp7IiRyZWYiOiI1NSJ9LCJDb25uZWN0b3JTdHlsZSI6eyIkaWQiOiIyMzYiLCJMaW5lQ29sb3IiOnsiJHJlZiI6IjU3In0sIkxpbmVXZWlnaHQiOjEuMCwiTGluZVR5cGUiOjAsIlBhcmVudFN0eWxlIjpudWxsfSwiSXNCZWxvd1RpbWViYW5kIjpmYWxzZSwiSGlkZURhdGUiOmZhbHNlLCJTaGFwZVNpemUiOjEsIlNwYWNpbmciOjIuMCwiUGFkZGluZyI6eyIkcmVmIjoiNTkifSwiU2hhcGVTdHlsZSI6eyIkaWQiOiIyMzciLCJNYXJnaW4iOnsiJHJlZiI6IjYxIn0sIlBhZGRpbmciOnsiJHJlZiI6IjYyIn0sIkJhY2tncm91bmQiOnsiJGlkIjoiMjM4IiwiQ29sb3IiOnsiJGlkIjoiMjM5IiwiQSI6MjU1LCJSIjoyMCwiRyI6MTQ5LCJCIjoyNTV9fSwiSXNWaXNpYmxlIjp0cnVlLCJXaWR0aCI6MTguMCwiSGVpZ2h0IjoyMC4wLCJCb3JkZXJTdHlsZSI6eyIkaWQiOiIyNDAiLCJMaW5lQ29sb3IiOnsiJHJlZiI6IjY2In0sIkxpbmVXZWlnaHQiOjAuMCwiTGluZVR5cGUiOjAsIlBhcmVudFN0eWxlIjpudWxsfSwiUGFyZW50U3R5bGUiOm51bGx9LCJUaXRsZVN0eWxlIjp7IiRpZCI6IjI0MSIsIkZvbnRTZXR0aW5ncyI6eyIkaWQiOiIyNDIiLCJGb250U2l6ZSI6MTEsIkZvbnROYW1lIjoiQ2FsaWJyaSIsIklzQm9sZCI6dHJ1ZSwiSXNJdGFsaWMiOmZhbHNlLCJJc1VuZGVybGluZWQiOmZhbHNlLCJQYXJlbnRTdHlsZSI6bnVsbH0sIkF1dG9TaXplIjowLCJGb3JlZ3JvdW5kIjp7IiRpZCI6IjI0MyIsIkNvbG9yIjp7IiRpZCI6IjI0NCIsIkEiOjI1NSwiUiI6MCwiRyI6MCwiQiI6MH19LCJNYXhXaWR0aCI6MjAwLjAsIk1heEhlaWdodCI6IkluZmluaXR5IiwiU21hcnRGb3JlZ3JvdW5kSXNBY3RpdmUiOmZhbHNlLCJIb3Jpem9udGFsQWxpZ25tZW50IjoxLCJWZXJ0aWNhbEFsaWdubWVudCI6MCwiU21hcnRGb3JlZ3JvdW5kIjpudWxsLCJCYWNrZ3JvdW5kRmlsbFR5cGUiOjAsIk1hcmdpbiI6eyIkcmVmIjoiNzIifSwiUGFkZGluZyI6eyIkcmVmIjoiNzMifSwiQmFja2dyb3VuZCI6eyIkcmVmIjoiNzQifSwiSXNWaXNpYmxlIjp0cnVlLCJXaWR0aCI6MC4wLCJIZWlnaHQiOjAuMCwiQm9yZGVyU3R5bGUiOnsiJGlkIjoiMjQ1IiwiTGluZUNvbG9yIjpudWxsLCJMaW5lV2VpZ2h0IjowLjAsIkxpbmVUeXBlIjowLCJQYXJlbnRTdHlsZSI6bnVsbH0sIlBhcmVudFN0eWxlIjpudWxsfSwiRGF0ZVN0eWxlIjp7IiRpZCI6IjI0NiIsIkZvbnRTZXR0aW5ncyI6eyIkaWQiOiIyNDciLCJGb250U2l6ZSI6MTAsIkZvbnROYW1lIjoiQ2FsaWJyaSIsIklzQm9sZCI6ZmFsc2UsIklzSXRhbGljIjpmYWxzZSwiSXNVbmRlcmxpbmVkIjpmYWxzZSwiUGFyZW50U3R5bGUiOm51bGx9LCJBdXRvU2l6ZSI6MCwiRm9yZWdyb3VuZCI6eyIkcmVmIjoiNzcifSwiTWF4V2lkdGgiOjIwMC4wLCJNYXhIZWlnaHQiOiJJbmZpbml0eSIsIlNtYXJ0Rm9yZWdyb3VuZElzQWN0aXZlIjpmYWxzZSwiSG9yaXpvbnRhbEFsaWdubWVudCI6MCwiVmVydGljYWxBbGlnbm1lbnQiOjAsIlNtYXJ0Rm9yZWdyb3VuZCI6bnVsbCwiQmFja2dyb3VuZEZpbGxUeXBlIjowLCJNYXJnaW4iOnsiJHJlZiI6Ijc5In0sIlBhZGRpbmciOnsiJHJlZiI6IjgwIn0sIkJhY2tncm91bmQiOnsiJHJlZiI6IjgxIn0sIklzVmlzaWJsZSI6ZmFsc2UsIldpZHRoIjowLjAsIkhlaWdodCI6MC4wLCJCb3JkZXJTdHlsZSI6eyIkaWQiOiIyNDgiLCJMaW5lQ29sb3IiOm51bGwsIkxpbmVXZWlnaHQiOjAuMCwiTGluZVR5cGUiOjAsIlBhcmVudFN0eWxlIjpudWxsfSwiUGFyZW50U3R5bGUiOm51bGx9LCJEYXRlRm9ybWF0Ijp7IiRyZWYiOiI4MiJ9LCJJc1Zpc2libGUiOnRydWUsIlBhcmVudFN0eWxlIjpudWxsfSwiSW5kZXgiOjEzLCJQZXJjZW50YWdlQ29tcGxldGUiOm51bGwsIlBvc2l0aW9uIjp7IlJhdGlvIjowLjAsIklzQ3VzdG9tIjpmYWxzZX0sIkRhdGVGb3JtYXQiOnsiJHJlZiI6IjgyIn0sIklkIjoiNGIyMjU2MTAtMTcyNS00ZWI0LTg2YmEtOTBmZDEyNDRmOTFhIiwiSW1wb3J0SWQiOm51bGwsIlRpdGxlIjoiRW1haWwgZGF5IDEiLCJOb3RlIjpudWxsLCJIeXBlcmxpbmsiOm51bGwsIklzQ2hhbmdlZCI6ZmFsc2UsIklzTmV3IjpmYWxzZX0seyIkaWQiOiIyNDkiLCJEYXRlIjoiMjAxOS0wMS0xNlQyMDowMDowMCIsIlN0eWxlIjp7IiRpZCI6IjI1MCIsIlNoYXBlIjoxMywiQ29ubmVjdG9yTWFyZ2luIjp7IiRyZWYiOiI1NSJ9LCJDb25uZWN0b3JTdHlsZSI6eyIkaWQiOiIyNTEiLCJMaW5lQ29sb3IiOnsiJHJlZiI6IjU3In0sIkxpbmVXZWlnaHQiOjEuMCwiTGluZVR5cGUiOjAsIlBhcmVudFN0eWxlIjpudWxsfSwiSXNCZWxvd1RpbWViYW5kIjpmYWxzZSwiSGlkZURhdGUiOmZhbHNlLCJTaGFwZVNpemUiOjEsIlNwYWNpbmciOjIuMCwiUGFkZGluZyI6eyIkcmVmIjoiNTkifSwiU2hhcGVTdHlsZSI6eyIkaWQiOiIyNTIiLCJNYXJnaW4iOnsiJHJlZiI6IjYxIn0sIlBhZGRpbmciOnsiJHJlZiI6IjYyIn0sIkJhY2tncm91bmQiOnsiJGlkIjoiMjUzIiwiQ29sb3IiOnsiJGlkIjoiMjU0IiwiQSI6MjU1LCJSIjoyMCwiRyI6MTQ5LCJCIjoyNTV9fSwiSXNWaXNpYmxlIjp0cnVlLCJXaWR0aCI6MTguMCwiSGVpZ2h0IjoyMC4wLCJCb3JkZXJTdHlsZSI6eyIkaWQiOiIyNTUiLCJMaW5lQ29sb3IiOnsiJHJlZiI6IjY2In0sIkxpbmVXZWlnaHQiOjAuMCwiTGluZVR5cGUiOjAsIlBhcmVudFN0eWxlIjpudWxsfSwiUGFyZW50U3R5bGUiOm51bGx9LCJUaXRsZVN0eWxlIjp7IiRpZCI6IjI1NiIsIkZvbnRTZXR0aW5ncyI6eyIkaWQiOiIyNTciLCJGb250U2l6ZSI6MTEsIkZvbnROYW1lIjoiQ2FsaWJyaSIsIklzQm9sZCI6dHJ1ZSwiSXNJdGFsaWMiOmZhbHNlLCJJc1VuZGVybGluZWQiOmZhbHNlLCJQYXJlbnRTdHlsZSI6bnVsbH0sIkF1dG9TaXplIjowLCJGb3JlZ3JvdW5kIjp7IiRpZCI6IjI1OCIsIkNvbG9yIjp7IiRpZCI6IjI1OSIsIkEiOjI1NSwiUiI6MCwiRyI6MCwiQiI6MH19LCJNYXhXaWR0aCI6MjAwLjAsIk1heEhlaWdodCI6IkluZmluaXR5IiwiU21hcnRGb3JlZ3JvdW5kSXNBY3RpdmUiOmZhbHNlLCJIb3Jpem9udGFsQWxpZ25tZW50IjoxLCJWZXJ0aWNhbEFsaWdubWVudCI6MCwiU21hcnRGb3JlZ3JvdW5kIjpudWxsLCJCYWNrZ3JvdW5kRmlsbFR5cGUiOjAsIk1hcmdpbiI6eyIkcmVmIjoiNzIifSwiUGFkZGluZyI6eyIkcmVmIjoiNzMifSwiQmFja2dyb3VuZCI6eyIkcmVmIjoiNzQifSwiSXNWaXNpYmxlIjp0cnVlLCJXaWR0aCI6MC4wLCJIZWlnaHQiOjAuMCwiQm9yZGVyU3R5bGUiOnsiJGlkIjoiMjYwIiwiTGluZUNvbG9yIjpudWxsLCJMaW5lV2VpZ2h0IjowLjAsIkxpbmVUeXBlIjowLCJQYXJlbnRTdHlsZSI6bnVsbH0sIlBhcmVudFN0eWxlIjpudWxsfSwiRGF0ZVN0eWxlIjp7IiRpZCI6IjI2MSIsIkZvbnRTZXR0aW5ncyI6eyIkaWQiOiIyNjIiLCJGb250U2l6ZSI6MTAsIkZvbnROYW1lIjoiQ2FsaWJyaSIsIklzQm9sZCI6ZmFsc2UsIklzSXRhbGljIjpmYWxzZSwiSXNVbmRlcmxpbmVkIjpmYWxzZSwiUGFyZW50U3R5bGUiOm51bGx9LCJBdXRvU2l6ZSI6MCwiRm9yZWdyb3VuZCI6eyIkcmVmIjoiNzcifSwiTWF4V2lkdGgiOjIwMC4wLCJNYXhIZWlnaHQiOiJJbmZpbml0eSIsIlNtYXJ0Rm9yZWdyb3VuZElzQWN0aXZlIjpmYWxzZSwiSG9yaXpvbnRhbEFsaWdubWVudCI6MCwiVmVydGljYWxBbGlnbm1lbnQiOjAsIlNtYXJ0Rm9yZWdyb3VuZCI6bnVsbCwiQmFja2dyb3VuZEZpbGxUeXBlIjowLCJNYXJnaW4iOnsiJHJlZiI6Ijc5In0sIlBhZGRpbmciOnsiJHJlZiI6IjgwIn0sIkJhY2tncm91bmQiOnsiJHJlZiI6IjgxIn0sIklzVmlzaWJsZSI6ZmFsc2UsIldpZHRoIjowLjAsIkhlaWdodCI6MC4wLCJCb3JkZXJTdHlsZSI6eyIkaWQiOiIyNjMiLCJMaW5lQ29sb3IiOm51bGwsIkxpbmVXZWlnaHQiOjAuMCwiTGluZVR5cGUiOjAsIlBhcmVudFN0eWxlIjpudWxsfSwiUGFyZW50U3R5bGUiOm51bGx9LCJEYXRlRm9ybWF0Ijp7IiRyZWYiOiI4MiJ9LCJJc1Zpc2libGUiOnRydWUsIlBhcmVudFN0eWxlIjpudWxsfSwiSW5kZXgiOjE0LCJQZXJjZW50YWdlQ29tcGxldGUiOm51bGwsIlBvc2l0aW9uIjp7IlJhdGlvIjowLjAsIklzQ3VzdG9tIjpmYWxzZX0sIkRhdGVGb3JtYXQiOnsiJHJlZiI6IjgyIn0sIklkIjoiZjg0MTcyNGQtYzkyMS00NGMyLWE0MDItMGFjZmY1NDRjYzNkIiwiSW1wb3J0SWQiOm51bGwsIlRpdGxlIjoiRW1haWwgZGF5IDIiLCJOb3RlIjpudWxsLCJIeXBlcmxpbmsiOm51bGwsIklzQ2hhbmdlZCI6ZmFsc2UsIklzTmV3IjpmYWxzZX0seyIkaWQiOiIyNjQiLCJEYXRlIjoiMjAxOS0wMS0yMVQyMDowMDowMCIsIlN0eWxlIjp7IiRpZCI6IjI2NSIsIlNoYXBlIjoxMywiQ29ubmVjdG9yTWFyZ2luIjp7IiRyZWYiOiI1NSJ9LCJDb25uZWN0b3JTdHlsZSI6eyIkaWQiOiIyNjYiLCJMaW5lQ29sb3IiOnsiJHJlZiI6IjU3In0sIkxpbmVXZWlnaHQiOjEuMCwiTGluZVR5cGUiOjAsIlBhcmVudFN0eWxlIjpudWxsfSwiSXNCZWxvd1RpbWViYW5kIjpmYWxzZSwiSGlkZURhdGUiOmZhbHNlLCJTaGFwZVNpemUiOjEsIlNwYWNpbmciOjIuMCwiUGFkZGluZyI6eyIkcmVmIjoiNTkifSwiU2hhcGVTdHlsZSI6eyIkaWQiOiIyNjciLCJNYXJnaW4iOnsiJHJlZiI6IjYxIn0sIlBhZGRpbmciOnsiJHJlZiI6IjYyIn0sIkJhY2tncm91bmQiOnsiJGlkIjoiMjY4IiwiQ29sb3IiOnsiJGlkIjoiMjY5IiwiQSI6MjU1LCJSIjoyMCwiRyI6MTQ5LCJCIjoyNTV9fSwiSXNWaXNpYmxlIjp0cnVlLCJXaWR0aCI6MTguMCwiSGVpZ2h0IjoyMC4wLCJCb3JkZXJTdHlsZSI6eyIkaWQiOiIyNzAiLCJMaW5lQ29sb3IiOnsiJHJlZiI6IjY2In0sIkxpbmVXZWlnaHQiOjAuMCwiTGluZVR5cGUiOjAsIlBhcmVudFN0eWxlIjpudWxsfSwiUGFyZW50U3R5bGUiOm51bGx9LCJUaXRsZVN0eWxlIjp7IiRpZCI6IjI3MSIsIkZvbnRTZXR0aW5ncyI6eyIkaWQiOiIyNzIiLCJGb250U2l6ZSI6MTEsIkZvbnROYW1lIjoiQ2FsaWJyaSIsIklzQm9sZCI6dHJ1ZSwiSXNJdGFsaWMiOmZhbHNlLCJJc1VuZGVybGluZWQiOmZhbHNlLCJQYXJlbnRTdHlsZSI6bnVsbH0sIkF1dG9TaXplIjowLCJGb3JlZ3JvdW5kIjp7IiRpZCI6IjI3MyIsIkNvbG9yIjp7IiRpZCI6IjI3NCIsIkEiOjI1NSwiUiI6MCwiRyI6MCwiQiI6MH19LCJNYXhXaWR0aCI6MjAwLjAsIk1heEhlaWdodCI6IkluZmluaXR5IiwiU21hcnRGb3JlZ3JvdW5kSXNBY3RpdmUiOmZhbHNlLCJIb3Jpem9udGFsQWxpZ25tZW50IjoxLCJWZXJ0aWNhbEFsaWdubWVudCI6MCwiU21hcnRGb3JlZ3JvdW5kIjpudWxsLCJCYWNrZ3JvdW5kRmlsbFR5cGUiOjAsIk1hcmdpbiI6eyIkcmVmIjoiNzIifSwiUGFkZGluZyI6eyIkcmVmIjoiNzMifSwiQmFja2dyb3VuZCI6eyIkcmVmIjoiNzQifSwiSXNWaXNpYmxlIjp0cnVlLCJXaWR0aCI6MC4wLCJIZWlnaHQiOjAuMCwiQm9yZGVyU3R5bGUiOnsiJGlkIjoiMjc1IiwiTGluZUNvbG9yIjpudWxsLCJMaW5lV2VpZ2h0IjowLjAsIkxpbmVUeXBlIjowLCJQYXJlbnRTdHlsZSI6bnVsbH0sIlBhcmVudFN0eWxlIjpudWxsfSwiRGF0ZVN0eWxlIjp7IiRpZCI6IjI3NiIsIkZvbnRTZXR0aW5ncyI6eyIkaWQiOiIyNzciLCJGb250U2l6ZSI6MTAsIkZvbnROYW1lIjoiQ2FsaWJyaSIsIklzQm9sZCI6ZmFsc2UsIklzSXRhbGljIjpmYWxzZSwiSXNVbmRlcmxpbmVkIjpmYWxzZSwiUGFyZW50U3R5bGUiOm51bGx9LCJBdXRvU2l6ZSI6MCwiRm9yZWdyb3VuZCI6eyIkcmVmIjoiNzcifSwiTWF4V2lkdGgiOjIwMC4wLCJNYXhIZWlnaHQiOiJJbmZpbml0eSIsIlNtYXJ0Rm9yZWdyb3VuZElzQWN0aXZlIjpmYWxzZSwiSG9yaXpvbnRhbEFsaWdubWVudCI6MCwiVmVydGljYWxBbGlnbm1lbnQiOjAsIlNtYXJ0Rm9yZWdyb3VuZCI6bnVsbCwiQmFja2dyb3VuZEZpbGxUeXBlIjowLCJNYXJnaW4iOnsiJHJlZiI6Ijc5In0sIlBhZGRpbmciOnsiJHJlZiI6IjgwIn0sIkJhY2tncm91bmQiOnsiJHJlZiI6IjgxIn0sIklzVmlzaWJsZSI6ZmFsc2UsIldpZHRoIjowLjAsIkhlaWdodCI6MC4wLCJCb3JkZXJTdHlsZSI6eyIkaWQiOiIyNzgiLCJMaW5lQ29sb3IiOm51bGwsIkxpbmVXZWlnaHQiOjAuMCwiTGluZVR5cGUiOjAsIlBhcmVudFN0eWxlIjpudWxsfSwiUGFyZW50U3R5bGUiOm51bGx9LCJEYXRlRm9ybWF0Ijp7IiRyZWYiOiI4MiJ9LCJJc1Zpc2libGUiOnRydWUsIlBhcmVudFN0eWxlIjpudWxsfSwiSW5kZXgiOjE1LCJQZXJjZW50YWdlQ29tcGxldGUiOm51bGwsIlBvc2l0aW9uIjp7IlJhdGlvIjowLjAsIklzQ3VzdG9tIjpmYWxzZX0sIkRhdGVGb3JtYXQiOnsiJHJlZiI6IjgyIn0sIklkIjoiNzdlZDUyMzEtNmZiNy00MmE2LTg1MTktNmJlOGViODMxY2EzIiwiSW1wb3J0SWQiOm51bGwsIlRpdGxlIjoiRW1haWwgIzMiLCJOb3RlIjpudWxsLCJIeXBlcmxpbmsiOm51bGwsIklzQ2hhbmdlZCI6ZmFsc2UsIklzTmV3IjpmYWxzZX0seyIkaWQiOiIyNzkiLCJEYXRlIjoiMjAxOS0wMS0xOFQxMDowMDowMCIsIlN0eWxlIjp7IiRpZCI6IjI4MCIsIlNoYXBlIjowLCJDb25uZWN0b3JNYXJnaW4iOnsiJHJlZiI6IjU1In0sIkNvbm5lY3RvclN0eWxlIjp7IiRpZCI6IjI4MSIsIkxpbmVDb2xvciI6eyIkcmVmIjoiNTcifSwiTGluZVdlaWdodCI6MS4wLCJMaW5lVHlwZSI6MCwiUGFyZW50U3R5bGUiOm51bGx9LCJJc0JlbG93VGltZWJhbmQiOmZhbHNlLCJIaWRlRGF0ZSI6ZmFsc2UsIlNoYXBlU2l6ZSI6MSwiU3BhY2luZyI6Mi4wLCJQYWRkaW5nIjp7IiRyZWYiOiI1OSJ9LCJTaGFwZVN0eWxlIjp7IiRpZCI6IjI4MiIsIk1hcmdpbiI6eyIkcmVmIjoiNjEifSwiUGFkZGluZyI6eyIkcmVmIjoiNjIifSwiQmFja2dyb3VuZCI6eyIkaWQiOiIyODMiLCJDb2xvciI6eyIkaWQiOiIyODQiLCJBIjoyNTUsIlIiOjIwLCJHIjoxNDksIkIiOjI1NX19LCJJc1Zpc2libGUiOnRydWUsIldpZHRoIjoxOC4wLCJIZWlnaHQiOjIwLjAsIkJvcmRlclN0eWxlIjp7IiRpZCI6IjI4NSIsIkxpbmVDb2xvciI6eyIkcmVmIjoiNjYifSwiTGluZVdlaWdodCI6MC4wLCJMaW5lVHlwZSI6MCwiUGFyZW50U3R5bGUiOm51bGx9LCJQYXJlbnRTdHlsZSI6bnVsbH0sIlRpdGxlU3R5bGUiOnsiJGlkIjoiMjg2IiwiRm9udFNldHRpbmdzIjp7IiRpZCI6IjI4NyIsIkZvbnRTaXplIjoxMSwiRm9udE5hbWUiOiJDYWxpYnJpIiwiSXNCb2xkIjp0cnVlLCJJc0l0YWxpYyI6ZmFsc2UsIklzVW5kZXJsaW5lZCI6ZmFsc2UsIlBhcmVudFN0eWxlIjpudWxsfSwiQXV0b1NpemUiOjAsIkZvcmVncm91bmQiOnsiJGlkIjoiMjg4IiwiQ29sb3IiOnsiJGlkIjoiMjg5IiwiQSI6MjU1LCJSIjowLCJHIjowLCJCIjowfX0sIk1heFdpZHRoIjoyMDAuMCwiTWF4SGVpZ2h0IjoiSW5maW5pdHkiLCJTbWFydEZvcmVncm91bmRJc0FjdGl2ZSI6ZmFsc2UsIkhvcml6b250YWxBbGlnbm1lbnQiOjEsIlZlcnRpY2FsQWxpZ25tZW50IjowLCJTbWFydEZvcmVncm91bmQiOm51bGwsIkJhY2tncm91bmRGaWxsVHlwZSI6MCwiTWFyZ2luIjp7IiRyZWYiOiI3MiJ9LCJQYWRkaW5nIjp7IiRyZWYiOiI3MyJ9LCJCYWNrZ3JvdW5kIjp7IiRyZWYiOiI3NCJ9LCJJc1Zpc2libGUiOnRydWUsIldpZHRoIjowLjAsIkhlaWdodCI6MC4wLCJCb3JkZXJTdHlsZSI6eyIkaWQiOiIyOTAiLCJMaW5lQ29sb3IiOm51bGwsIkxpbmVXZWlnaHQiOjAuMCwiTGluZVR5cGUiOjAsIlBhcmVudFN0eWxlIjpudWxsfSwiUGFyZW50U3R5bGUiOm51bGx9LCJEYXRlU3R5bGUiOnsiJGlkIjoiMjkxIiwiRm9udFNldHRpbmdzIjp7IiRpZCI6IjI5MiIsIkZvbnRTaXplIjoxMCwiRm9udE5hbWUiOiJDYWxpYnJpIiwiSXNCb2xkIjpmYWxzZSwiSXNJdGFsaWMiOmZhbHNlLCJJc1VuZGVybGluZWQiOmZhbHNlLCJQYXJlbnRTdHlsZSI6bnVsbH0sIkF1dG9TaXplIjowLCJGb3JlZ3JvdW5kIjp7IiRyZWYiOiI3NyJ9LCJNYXhXaWR0aCI6MjAwLjAsIk1heEhlaWdodCI6IkluZmluaXR5IiwiU21hcnRGb3JlZ3JvdW5kSXNBY3RpdmUiOmZhbHNlLCJIb3Jpem9udGFsQWxpZ25tZW50IjowLCJWZXJ0aWNhbEFsaWdubWVudCI6MCwiU21hcnRGb3JlZ3JvdW5kIjpudWxsLCJCYWNrZ3JvdW5kRmlsbFR5cGUiOjAsIk1hcmdpbiI6eyIkcmVmIjoiNzkifSwiUGFkZGluZyI6eyIkcmVmIjoiODAifSwiQmFja2dyb3VuZCI6eyIkcmVmIjoiODEifSwiSXNWaXNpYmxlIjpmYWxzZSwiV2lkdGgiOjAuMCwiSGVpZ2h0IjowLjAsIkJvcmRlclN0eWxlIjp7IiRpZCI6IjI5MyIsIkxpbmVDb2xvciI6bnVsbCwiTGluZVdlaWdodCI6MC4wLCJMaW5lVHlwZSI6MCwiUGFyZW50U3R5bGUiOm51bGx9LCJQYXJlbnRTdHlsZSI6bnVsbH0sIkRhdGVGb3JtYXQiOnsiJHJlZiI6IjgyIn0sIklzVmlzaWJsZSI6dHJ1ZSwiUGFyZW50U3R5bGUiOm51bGx9LCJJbmRleCI6MTYsIlBlcmNlbnRhZ2VDb21wbGV0ZSI6bnVsbCwiUG9zaXRpb24iOnsiUmF0aW8iOjAuMCwiSXNDdXN0b20iOmZhbHNlfSwiRGF0ZUZvcm1hdCI6eyIkcmVmIjoiODIifSwiSWQiOiJjYzZjYWRmMS1iMWY4LTRlMDEtYjBjMC01OGNlZjhhZjI3NDYiLCJJbXBvcnRJZCI6bnVsbCwiVGl0bGUiOiJNaWQtcG9pbnQgZGVtbyIsIk5vdGUiOm51bGwsIkh5cGVybGluayI6bnVsbCwiSXNDaGFuZ2VkIjpmYWxzZSwiSXNOZXciOmZhbHNlfSx7IiRpZCI6IjI5NCIsIkRhdGUiOiIyMDE5LTAxLTIzVDE3OjAwOjAwIiwiU3R5bGUiOnsiJGlkIjoiMjk1IiwiU2hhcGUiOjAsIkNvbm5lY3Rvck1hcmdpbiI6eyIkcmVmIjoiNTUifSwiQ29ubmVjdG9yU3R5bGUiOnsiJGlkIjoiMjk2IiwiTGluZUNvbG9yIjp7IiRyZWYiOiI1NyJ9LCJMaW5lV2VpZ2h0IjoxLjAsIkxpbmVUeXBlIjowLCJQYXJlbnRTdHlsZSI6bnVsbH0sIklzQmVsb3dUaW1lYmFuZCI6ZmFsc2UsIkhpZGVEYXRlIjpmYWxzZSwiU2hhcGVTaXplIjowLCJTcGFjaW5nIjoyLjAsIlBhZGRpbmciOnsiJHJlZiI6IjU5In0sIlNoYXBlU3R5bGUiOnsiJGlkIjoiMjk3IiwiTWFyZ2luIjp7IiRyZWYiOiI2MSJ9LCJQYWRkaW5nIjp7IiRyZWYiOiI2MiJ9LCJCYWNrZ3JvdW5kIjp7IiRpZCI6IjI5OCIsIkNvbG9yIjp7IiRpZCI6IjI5OSIsIkEiOjI1NSwiUiI6MjAsIkciOjE0OSwiQiI6MjU1fX0sIklzVmlzaWJsZSI6dHJ1ZSwiV2lkdGgiOjEyLjAsIkhlaWdodCI6MTQuMCwiQm9yZGVyU3R5bGUiOnsiJGlkIjoiMzAwIiwiTGluZUNvbG9yIjp7IiRyZWYiOiI2NiJ9LCJMaW5lV2VpZ2h0IjowLjAsIkxpbmVUeXBlIjowLCJQYXJlbnRTdHlsZSI6bnVsbH0sIlBhcmVudFN0eWxlIjpudWxsfSwiVGl0bGVTdHlsZSI6eyIkaWQiOiIzMDEiLCJGb250U2V0dGluZ3MiOnsiJGlkIjoiMzAyIiwiRm9udFNpemUiOjExLCJGb250TmFtZSI6IkNhbGlicmkiLCJJc0JvbGQiOnRydWUsIklzSXRhbGljIjpmYWxzZSwiSXNVbmRlcmxpbmVkIjpmYWxzZSwiUGFyZW50U3R5bGUiOm51bGx9LCJBdXRvU2l6ZSI6MCwiRm9yZWdyb3VuZCI6eyIkaWQiOiIzMDMiLCJDb2xvciI6eyIkaWQiOiIzMDQiLCJBIjoyNTUsIlIiOjAsIkciOjAsIkIiOjB9fSwiTWF4V2lkdGgiOjIwMC4wLCJNYXhIZWlnaHQiOiJJbmZpbml0eSIsIlNtYXJ0Rm9yZWdyb3VuZElzQWN0aXZlIjpmYWxzZSwiSG9yaXpvbnRhbEFsaWdubWVudCI6MSwiVmVydGljYWxBbGlnbm1lbnQiOjAsIlNtYXJ0Rm9yZWdyb3VuZCI6bnVsbCwiQmFja2dyb3VuZEZpbGxUeXBlIjowLCJNYXJnaW4iOnsiJHJlZiI6IjcyIn0sIlBhZGRpbmciOnsiJHJlZiI6IjczIn0sIkJhY2tncm91bmQiOnsiJHJlZiI6Ijc0In0sIklzVmlzaWJsZSI6dHJ1ZSwiV2lkdGgiOjAuMCwiSGVpZ2h0IjowLjAsIkJvcmRlclN0eWxlIjp7IiRpZCI6IjMwNSIsIkxpbmVDb2xvciI6bnVsbCwiTGluZVdlaWdodCI6MC4wLCJMaW5lVHlwZSI6MCwiUGFyZW50U3R5bGUiOm51bGx9LCJQYXJlbnRTdHlsZSI6bnVsbH0sIkRhdGVTdHlsZSI6eyIkaWQiOiIzMDYiLCJGb250U2V0dGluZ3MiOnsiJGlkIjoiMzA3IiwiRm9udFNpemUiOjEwLCJGb250TmFtZSI6IkNhbGlicmkiLCJJc0JvbGQiOmZhbHNlLCJJc0l0YWxpYyI6ZmFsc2UsIklzVW5kZXJsaW5lZCI6ZmFsc2UsIlBhcmVudFN0eWxlIjpudWxsfSwiQXV0b1NpemUiOjAsIkZvcmVncm91bmQiOnsiJHJlZiI6Ijc3In0sIk1heFdpZHRoIjoyMDAuMCwiTWF4SGVpZ2h0IjoiSW5maW5pdHkiLCJTbWFydEZvcmVncm91bmRJc0FjdGl2ZSI6ZmFsc2UsIkhvcml6b250YWxBbGlnbm1lbnQiOjAsIlZlcnRpY2FsQWxpZ25tZW50IjowLCJTbWFydEZvcmVncm91bmQiOm51bGwsIkJhY2tncm91bmRGaWxsVHlwZSI6MCwiTWFyZ2luIjp7IiRyZWYiOiI3OSJ9LCJQYWRkaW5nIjp7IiRyZWYiOiI4MCJ9LCJCYWNrZ3JvdW5kIjp7IiRyZWYiOiI4MSJ9LCJJc1Zpc2libGUiOmZhbHNlLCJXaWR0aCI6MC4wLCJIZWlnaHQiOjAuMCwiQm9yZGVyU3R5bGUiOnsiJGlkIjoiMzA4IiwiTGluZUNvbG9yIjpudWxsLCJMaW5lV2VpZ2h0IjowLjAsIkxpbmVUeXBlIjowLCJQYXJlbnRTdHlsZSI6bnVsbH0sIlBhcmVudFN0eWxlIjpudWxsfSwiRGF0ZUZvcm1hdCI6eyIkcmVmIjoiODIifSwiSXNWaXNpYmxlIjp0cnVlLCJQYXJlbnRTdHlsZSI6bnVsbH0sIkluZGV4IjoxNywiUGVyY2VudGFnZUNvbXBsZXRlIjpudWxsLCJQb3NpdGlvbiI6eyJSYXRpbyI6MC4wLCJJc0N1c3RvbSI6ZmFsc2V9LCJEYXRlRm9ybWF0Ijp7IiRyZWYiOiI4MiJ9LCJJZCI6ImNmNDI3NGNmLWE2ZDItNGMwYy1hNDJhLTg5MmY4ZDdmYWYwYyIsIkltcG9ydElkIjpudWxsLCJUaXRsZSI6IkJ1aWxkIHRlY2huaWNhbCB3cmFwIHVwIiwiTm90ZSI6bnVsbCwiSHlwZXJsaW5rIjpudWxsLCJJc0NoYW5nZWQiOmZhbHNlLCJJc05ldyI6ZmFsc2V9LHsiJGlkIjoiMzA5IiwiRGF0ZSI6IjIwMTktMDEtMjJUMTI6MDA6MDAiLCJTdHlsZSI6eyIkaWQiOiIzMTAiLCJTaGFwZSI6MCwiQ29ubmVjdG9yTWFyZ2luIjp7IiRyZWYiOiI1NSJ9LCJDb25uZWN0b3JTdHlsZSI6eyIkaWQiOiIzMTEiLCJMaW5lQ29sb3IiOnsiJHJlZiI6IjU3In0sIkxpbmVXZWlnaHQiOjEuMCwiTGluZVR5cGUiOjAsIlBhcmVudFN0eWxlIjpudWxsfSwiSXNCZWxvd1RpbWViYW5kIjp0cnVlLCJIaWRlRGF0ZSI6ZmFsc2UsIlNoYXBlU2l6ZSI6MCwiU3BhY2luZyI6Mi4wLCJQYWRkaW5nIjp7IiRyZWYiOiI1OSJ9LCJTaGFwZVN0eWxlIjp7IiRpZCI6IjMxMiIsIk1hcmdpbiI6eyIkcmVmIjoiNjEifSwiUGFkZGluZyI6eyIkcmVmIjoiNjIifSwiQmFja2dyb3VuZCI6eyIkaWQiOiIzMTMiLCJDb2xvciI6eyIkaWQiOiIzMTQiLCJBIjoyNTUsIlIiOjEzOCwiRyI6NTQsIkIiOjIwOH19LCJJc1Zpc2libGUiOnRydWUsIldpZHRoIjoxMi4wLCJIZWlnaHQiOjE0LjAsIkJvcmRlclN0eWxlIjp7IiRpZCI6IjMxNSIsIkxpbmVDb2xvciI6eyIkcmVmIjoiNjYifSwiTGluZVdlaWdodCI6MC4wLCJMaW5lVHlwZSI6MCwiUGFyZW50U3R5bGUiOm51bGx9LCJQYXJlbnRTdHlsZSI6bnVsbH0sIlRpdGxlU3R5bGUiOnsiJGlkIjoiMzE2IiwiRm9udFNldHRpbmdzIjp7IiRpZCI6IjMxNyIsIkZvbnRTaXplIjoxMSwiRm9udE5hbWUiOiJDYWxpYnJpIiwiSXNCb2xkIjp0cnVlLCJJc0l0YWxpYyI6ZmFsc2UsIklzVW5kZXJsaW5lZCI6ZmFsc2UsIlBhcmVudFN0eWxlIjpudWxsfSwiQXV0b1NpemUiOjAsIkZvcmVncm91bmQiOnsiJGlkIjoiMzE4IiwiQ29sb3IiOnsiJGlkIjoiMzE5IiwiQSI6MjU1LCJSIjowLCJHIjowLCJCIjowfX0sIk1heFdpZHRoIjoyMDAuMCwiTWF4SGVpZ2h0IjoiSW5maW5pdHkiLCJTbWFydEZvcmVncm91bmRJc0FjdGl2ZSI6ZmFsc2UsIkhvcml6b250YWxBbGlnbm1lbnQiOjEsIlZlcnRpY2FsQWxpZ25tZW50IjowLCJTbWFydEZvcmVncm91bmQiOm51bGwsIkJhY2tncm91bmRGaWxsVHlwZSI6MCwiTWFyZ2luIjp7IiRyZWYiOiI3MiJ9LCJQYWRkaW5nIjp7IiRyZWYiOiI3MyJ9LCJCYWNrZ3JvdW5kIjp7IiRyZWYiOiI3NCJ9LCJJc1Zpc2libGUiOnRydWUsIldpZHRoIjowLjAsIkhlaWdodCI6MC4wLCJCb3JkZXJTdHlsZSI6eyIkaWQiOiIzMjAiLCJMaW5lQ29sb3IiOm51bGwsIkxpbmVXZWlnaHQiOjAuMCwiTGluZVR5cGUiOjAsIlBhcmVudFN0eWxlIjpudWxsfSwiUGFyZW50U3R5bGUiOm51bGx9LCJEYXRlU3R5bGUiOnsiJGlkIjoiMzIxIiwiRm9udFNldHRpbmdzIjp7IiRpZCI6IjMyMiIsIkZvbnRTaXplIjoxMCwiRm9udE5hbWUiOiJDYWxpYnJpIiwiSXNCb2xkIjpmYWxzZSwiSXNJdGFsaWMiOmZhbHNlLCJJc1VuZGVybGluZWQiOmZhbHNlLCJQYXJlbnRTdHlsZSI6bnVsbH0sIkF1dG9TaXplIjowLCJGb3JlZ3JvdW5kIjp7IiRyZWYiOiI3NyJ9LCJNYXhXaWR0aCI6MjAwLjAsIk1heEhlaWdodCI6IkluZmluaXR5IiwiU21hcnRGb3JlZ3JvdW5kSXNBY3RpdmUiOmZhbHNlLCJIb3Jpem9udGFsQWxpZ25tZW50IjowLCJWZXJ0aWNhbEFsaWdubWVudCI6MCwiU21hcnRGb3JlZ3JvdW5kIjpudWxsLCJCYWNrZ3JvdW5kRmlsbFR5cGUiOjAsIk1hcmdpbiI6eyIkcmVmIjoiNzkifSwiUGFkZGluZyI6eyIkcmVmIjoiODAifSwiQmFja2dyb3VuZCI6eyIkcmVmIjoiODEifSwiSXNWaXNpYmxlIjpmYWxzZSwiV2lkdGgiOjAuMCwiSGVpZ2h0IjowLjAsIkJvcmRlclN0eWxlIjp7IiRpZCI6IjMyMyIsIkxpbmVDb2xvciI6bnVsbCwiTGluZVdlaWdodCI6MC4wLCJMaW5lVHlwZSI6MCwiUGFyZW50U3R5bGUiOm51bGx9LCJQYXJlbnRTdHlsZSI6bnVsbH0sIkRhdGVGb3JtYXQiOnsiJHJlZiI6IjgyIn0sIklzVmlzaWJsZSI6dHJ1ZSwiUGFyZW50U3R5bGUiOm51bGx9LCJJbmRleCI6MTgsIlBlcmNlbnRhZ2VDb21wbGV0ZSI6bnVsbCwiUG9zaXRpb24iOnsiUmF0aW8iOjAuMCwiSXNDdXN0b20iOmZhbHNlfSwiRGF0ZUZvcm1hdCI6eyIkcmVmIjoiODIifSwiSWQiOiI5MjljZDZkYy0wYjZjLTRmYWEtODk1Yy05NjI2YzRkMWU1M2YiLCJJbXBvcnRJZCI6bnVsbCwiVGl0bGUiOiJCdWlsZCBCSVAiLCJOb3RlIjpudWxsLCJIeXBlcmxpbmsiOm51bGwsIklzQ2hhbmdlZCI6ZmFsc2UsIklzTmV3IjpmYWxzZX0seyIkaWQiOiIzMjQiLCJEYXRlIjoiMjAxOS0wMS0yM1QxMjowMDowMCIsIlN0eWxlIjp7IiRpZCI6IjMyNSIsIlNoYXBlIjowLCJDb25uZWN0b3JNYXJnaW4iOnsiJHJlZiI6IjU1In0sIkNvbm5lY3RvclN0eWxlIjp7IiRpZCI6IjMyNiIsIkxpbmVDb2xvciI6eyIkcmVmIjoiNTcifSwiTGluZVdlaWdodCI6MS4wLCJMaW5lVHlwZSI6MCwiUGFyZW50U3R5bGUiOm51bGx9LCJJc0JlbG93VGltZWJhbmQiOnRydWUsIkhpZGVEYXRlIjpmYWxzZSwiU2hhcGVTaXplIjowLCJTcGFjaW5nIjoyLjAsIlBhZGRpbmciOnsiJHJlZiI6IjU5In0sIlNoYXBlU3R5bGUiOnsiJGlkIjoiMzI3IiwiTWFyZ2luIjp7IiRyZWYiOiI2MSJ9LCJQYWRkaW5nIjp7IiRyZWYiOiI2MiJ9LCJCYWNrZ3JvdW5kIjp7IiRpZCI6IjMyOCIsIkNvbG9yIjp7IiRpZCI6IjMyOSIsIkEiOjI1NSwiUiI6MTM4LCJHIjo1NCwiQiI6MjA4fX0sIklzVmlzaWJsZSI6dHJ1ZSwiV2lkdGgiOjEyLjAsIkhlaWdodCI6MTQuMCwiQm9yZGVyU3R5bGUiOnsiJGlkIjoiMzMwIiwiTGluZUNvbG9yIjp7IiRyZWYiOiI2NiJ9LCJMaW5lV2VpZ2h0IjowLjAsIkxpbmVUeXBlIjowLCJQYXJlbnRTdHlsZSI6bnVsbH0sIlBhcmVudFN0eWxlIjpudWxsfSwiVGl0bGVTdHlsZSI6eyIkaWQiOiIzMzEiLCJGb250U2V0dGluZ3MiOnsiJGlkIjoiMzMyIiwiRm9udFNpemUiOjExLCJGb250TmFtZSI6IkNhbGlicmkiLCJJc0JvbGQiOnRydWUsIklzSXRhbGljIjpmYWxzZSwiSXNVbmRlcmxpbmVkIjpmYWxzZSwiUGFyZW50U3R5bGUiOm51bGx9LCJBdXRvU2l6ZSI6MCwiRm9yZWdyb3VuZCI6eyIkaWQiOiIzMzMiLCJDb2xvciI6eyIkaWQiOiIzMzQiLCJBIjoyNTUsIlIiOjAsIkciOjAsIkIiOjB9fSwiTWF4V2lkdGgiOjIwMC4wLCJNYXhIZWlnaHQiOiJJbmZpbml0eSIsIlNtYXJ0Rm9yZWdyb3VuZElzQWN0aXZlIjpmYWxzZSwiSG9yaXpvbnRhbEFsaWdubWVudCI6MSwiVmVydGljYWxBbGlnbm1lbnQiOjAsIlNtYXJ0Rm9yZWdyb3VuZCI6bnVsbCwiQmFja2dyb3VuZEZpbGxUeXBlIjowLCJNYXJnaW4iOnsiJHJlZiI6IjcyIn0sIlBhZGRpbmciOnsiJHJlZiI6IjczIn0sIkJhY2tncm91bmQiOnsiJHJlZiI6Ijc0In0sIklzVmlzaWJsZSI6dHJ1ZSwiV2lkdGgiOjAuMCwiSGVpZ2h0IjowLjAsIkJvcmRlclN0eWxlIjp7IiRpZCI6IjMzNSIsIkxpbmVDb2xvciI6bnVsbCwiTGluZVdlaWdodCI6MC4wLCJMaW5lVHlwZSI6MCwiUGFyZW50U3R5bGUiOm51bGx9LCJQYXJlbnRTdHlsZSI6bnVsbH0sIkRhdGVTdHlsZSI6eyIkaWQiOiIzMzYiLCJGb250U2V0dGluZ3MiOnsiJGlkIjoiMzM3IiwiRm9udFNpemUiOjEwLCJGb250TmFtZSI6IkNhbGlicmkiLCJJc0JvbGQiOmZhbHNlLCJJc0l0YWxpYyI6ZmFsc2UsIklzVW5kZXJsaW5lZCI6ZmFsc2UsIlBhcmVudFN0eWxlIjpudWxsfSwiQXV0b1NpemUiOjAsIkZvcmVncm91bmQiOnsiJHJlZiI6Ijc3In0sIk1heFdpZHRoIjoyMDAuMCwiTWF4SGVpZ2h0IjoiSW5maW5pdHkiLCJTbWFydEZvcmVncm91bmRJc0FjdGl2ZSI6ZmFsc2UsIkhvcml6b250YWxBbGlnbm1lbnQiOjAsIlZlcnRpY2FsQWxpZ25tZW50IjowLCJTbWFydEZvcmVncm91bmQiOm51bGwsIkJhY2tncm91bmRGaWxsVHlwZSI6MCwiTWFyZ2luIjp7IiRyZWYiOiI3OSJ9LCJQYWRkaW5nIjp7IiRyZWYiOiI4MCJ9LCJCYWNrZ3JvdW5kIjp7IiRyZWYiOiI4MSJ9LCJJc1Zpc2libGUiOmZhbHNlLCJXaWR0aCI6MC4wLCJIZWlnaHQiOjAuMCwiQm9yZGVyU3R5bGUiOnsiJGlkIjoiMzM4IiwiTGluZUNvbG9yIjpudWxsLCJMaW5lV2VpZ2h0IjowLjAsIkxpbmVUeXBlIjowLCJQYXJlbnRTdHlsZSI6bnVsbH0sIlBhcmVudFN0eWxlIjpudWxsfSwiRGF0ZUZvcm1hdCI6eyIkcmVmIjoiODIifSwiSXNWaXNpYmxlIjp0cnVlLCJQYXJlbnRTdHlsZSI6bnVsbH0sIkluZGV4IjoxOSwiUGVyY2VudGFnZUNvbXBsZXRlIjpudWxsLCJQb3NpdGlvbiI6eyJSYXRpbyI6MC4wLCJJc0N1c3RvbSI6ZmFsc2V9LCJEYXRlRm9ybWF0Ijp7IiRyZWYiOiI4MiJ9LCJJZCI6IjhlMzM4YWUzLTViNzAtNDM0ZC05YmQ1LWRmNzc5YTNmMGU0MSIsIkltcG9ydElkIjpudWxsLCJUaXRsZSI6IkludGVybmFsIEJJUCByZXZpZXciLCJOb3RlIjpudWxsLCJIeXBlcmxpbmsiOm51bGwsIklzQ2hhbmdlZCI6ZmFsc2UsIklzTmV3IjpmYWxzZX0seyIkaWQiOiIzMzkiLCJEYXRlIjoiMjAxOS0wMS0yNVQxMjowMDowMCIsIlN0eWxlIjp7IiRpZCI6IjM0MCIsIlNoYXBlIjoxMywiQ29ubmVjdG9yTWFyZ2luIjp7IiRyZWYiOiI1NSJ9LCJDb25uZWN0b3JTdHlsZSI6eyIkaWQiOiIzNDEiLCJMaW5lQ29sb3IiOnsiJHJlZiI6IjU3In0sIkxpbmVXZWlnaHQiOjEuMCwiTGluZVR5cGUiOjAsIlBhcmVudFN0eWxlIjpudWxsfSwiSXNCZWxvd1RpbWViYW5kIjp0cnVlLCJIaWRlRGF0ZSI6ZmFsc2UsIlNoYXBlU2l6ZSI6MSwiU3BhY2luZyI6Mi4wLCJQYWRkaW5nIjp7IiRyZWYiOiI1OSJ9LCJTaGFwZVN0eWxlIjp7IiRpZCI6IjM0MiIsIk1hcmdpbiI6eyIkcmVmIjoiNjEifSwiUGFkZGluZyI6eyIkcmVmIjoiNjIifSwiQmFja2dyb3VuZCI6eyIkaWQiOiIzNDMiLCJDb2xvciI6eyIkaWQiOiIzNDQiLCJBIjoyNTUsIlIiOjEzOCwiRyI6NTQsIkIiOjIwOH19LCJJc1Zpc2libGUiOnRydWUsIldpZHRoIjoxOC4wLCJIZWlnaHQiOjIwLjAsIkJvcmRlclN0eWxlIjp7IiRpZCI6IjM0NSIsIkxpbmVDb2xvciI6eyIkcmVmIjoiNjYifSwiTGluZVdlaWdodCI6MC4wLCJMaW5lVHlwZSI6MCwiUGFyZW50U3R5bGUiOm51bGx9LCJQYXJlbnRTdHlsZSI6bnVsbH0sIlRpdGxlU3R5bGUiOnsiJGlkIjoiMzQ2IiwiRm9udFNldHRpbmdzIjp7IiRpZCI6IjM0NyIsIkZvbnRTaXplIjoxMSwiRm9udE5hbWUiOiJDYWxpYnJpIiwiSXNCb2xkIjp0cnVlLCJJc0l0YWxpYyI6ZmFsc2UsIklzVW5kZXJsaW5lZCI6ZmFsc2UsIlBhcmVudFN0eWxlIjpudWxsfSwiQXV0b1NpemUiOjAsIkZvcmVncm91bmQiOnsiJGlkIjoiMzQ4IiwiQ29sb3IiOnsiJGlkIjoiMzQ5IiwiQSI6MjU1LCJSIjowLCJHIjowLCJCIjowfX0sIk1heFdpZHRoIjoyMDAuMCwiTWF4SGVpZ2h0IjoiSW5maW5pdHkiLCJTbWFydEZvcmVncm91bmRJc0FjdGl2ZSI6ZmFsc2UsIkhvcml6b250YWxBbGlnbm1lbnQiOjEsIlZlcnRpY2FsQWxpZ25tZW50IjowLCJTbWFydEZvcmVncm91bmQiOm51bGwsIkJhY2tncm91bmRGaWxsVHlwZSI6MCwiTWFyZ2luIjp7IiRyZWYiOiI3MiJ9LCJQYWRkaW5nIjp7IiRyZWYiOiI3MyJ9LCJCYWNrZ3JvdW5kIjp7IiRyZWYiOiI3NCJ9LCJJc1Zpc2libGUiOnRydWUsIldpZHRoIjowLjAsIkhlaWdodCI6MC4wLCJCb3JkZXJTdHlsZSI6eyIkaWQiOiIzNTAiLCJMaW5lQ29sb3IiOm51bGwsIkxpbmVXZWlnaHQiOjAuMCwiTGluZVR5cGUiOjAsIlBhcmVudFN0eWxlIjpudWxsfSwiUGFyZW50U3R5bGUiOm51bGx9LCJEYXRlU3R5bGUiOnsiJGlkIjoiMzUxIiwiRm9udFNldHRpbmdzIjp7IiRpZCI6IjM1MiIsIkZvbnRTaXplIjoxMCwiRm9udE5hbWUiOiJDYWxpYnJpIiwiSXNCb2xkIjpmYWxzZSwiSXNJdGFsaWMiOmZhbHNlLCJJc1VuZGVybGluZWQiOmZhbHNlLCJQYXJlbnRTdHlsZSI6bnVsbH0sIkF1dG9TaXplIjowLCJGb3JlZ3JvdW5kIjp7IiRpZCI6IjM1MyIsIkNvbG9yIjp7IiRpZCI6IjM1N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c5In0sIlBhZGRpbmciOnsiJHJlZiI6IjgwIn0sIkJhY2tncm91bmQiOnsiJHJlZiI6IjgxIn0sIklzVmlzaWJsZSI6ZmFsc2UsIldpZHRoIjowLjAsIkhlaWdodCI6MC4wLCJCb3JkZXJTdHlsZSI6eyIkaWQiOiIzNTUiLCJMaW5lQ29sb3IiOm51bGwsIkxpbmVXZWlnaHQiOjAuMCwiTGluZVR5cGUiOjAsIlBhcmVudFN0eWxlIjpudWxsfSwiUGFyZW50U3R5bGUiOm51bGx9LCJEYXRlRm9ybWF0Ijp7IiRpZCI6IjM1NiIsIkZvcm1hdFN0cmluZyI6Ik1NTSBkIiwiU2VwYXJhdG9yIjoiLyIsIlVzZUludGVybmF0aW9uYWxEYXRlRm9ybWF0IjpmYWxzZSwiRGF0ZUlzVmlzaWJsZSI6ZmFsc2UsIlRpbWVJc1Zpc2libGUiOmZhbHNlLCJIb3VyRGlnaXRzIjoxLCJBbVBtRGVzaWduYXRvciI6MiwiVHJpbTAwTWludXRlcyI6ZmFsc2UsIkxhc3RLbm93blZpc2liaWxpdHlTdGF0ZSI6eyIkaWQiOiIzNTciLCJEYXRlUGFydElzVmlzaWJsZSI6dHJ1ZSwiVGltZVBhcnRJc1Zpc2libGUiOmZhbHNlfX0sIklzVmlzaWJsZSI6dHJ1ZSwiUGFyZW50U3R5bGUiOm51bGx9LCJJbmRleCI6MjAsIlBlcmNlbnRhZ2VDb21wbGV0ZSI6bnVsbCwiUG9zaXRpb24iOnsiUmF0aW8iOjAuMCwiSXNDdXN0b20iOmZhbHNlfSwiRGF0ZUZvcm1hdCI6eyIkcmVmIjoiMzU2In0sIklkIjoiOGJkNThiYzgtNmJmYi00YjJmLWJmZDgtZTM4YmNkNjI2NzIyIiwiSW1wb3J0SWQiOm51bGwsIlRpdGxlIjoiRGVsaXZlciBCSVAiLCJOb3RlIjpudWxsLCJIeXBlcmxpbmsiOm51bGwsIklzQ2hhbmdlZCI6ZmFsc2UsIklzTmV3IjpmYWxzZX0seyIkaWQiOiIzNTgiLCJEYXRlIjoiMjAxOS0wMS0yNVQwOTowMDowMCIsIlN0eWxlIjp7IiRpZCI6IjM1OSIsIlNoYXBlIjoxMywiQ29ubmVjdG9yTWFyZ2luIjp7IiRyZWYiOiI1NSJ9LCJDb25uZWN0b3JTdHlsZSI6eyIkaWQiOiIzNjAiLCJMaW5lQ29sb3IiOnsiJHJlZiI6IjU3In0sIkxpbmVXZWlnaHQiOjEuMCwiTGluZVR5cGUiOjAsIlBhcmVudFN0eWxlIjpudWxsfSwiSXNCZWxvd1RpbWViYW5kIjpmYWxzZSwiSGlkZURhdGUiOmZhbHNlLCJTaGFwZVNpemUiOjEsIlNwYWNpbmciOjIuMCwiUGFkZGluZyI6eyIkcmVmIjoiNTkifSwiU2hhcGVTdHlsZSI6eyIkaWQiOiIzNjEiLCJNYXJnaW4iOnsiJHJlZiI6IjYxIn0sIlBhZGRpbmciOnsiJHJlZiI6IjYyIn0sIkJhY2tncm91bmQiOnsiJGlkIjoiMzYyIiwiQ29sb3IiOnsiJGlkIjoiMzYzIiwiQSI6MjU1LCJSIjoyMCwiRyI6MTQ5LCJCIjoyNTV9fSwiSXNWaXNpYmxlIjp0cnVlLCJXaWR0aCI6MTguMCwiSGVpZ2h0IjoyMC4wLCJCb3JkZXJTdHlsZSI6eyIkaWQiOiIzNjQiLCJMaW5lQ29sb3IiOnsiJHJlZiI6IjY2In0sIkxpbmVXZWlnaHQiOjAuMCwiTGluZVR5cGUiOjAsIlBhcmVudFN0eWxlIjpudWxsfSwiUGFyZW50U3R5bGUiOm51bGx9LCJUaXRsZVN0eWxlIjp7IiRpZCI6IjM2NSIsIkZvbnRTZXR0aW5ncyI6eyIkaWQiOiIzNjYiLCJGb250U2l6ZSI6MTEsIkZvbnROYW1lIjoiQ2FsaWJyaSIsIklzQm9sZCI6dHJ1ZSwiSXNJdGFsaWMiOmZhbHNlLCJJc1VuZGVybGluZWQiOmZhbHNlLCJQYXJlbnRTdHlsZSI6bnVsbH0sIkF1dG9TaXplIjowLCJGb3JlZ3JvdW5kIjp7IiRpZCI6IjM2NyIsIkNvbG9yIjp7IiRpZCI6IjM2OCIsIkEiOjI1NSwiUiI6MCwiRyI6MCwiQiI6MH19LCJNYXhXaWR0aCI6MjAwLjAsIk1heEhlaWdodCI6IkluZmluaXR5IiwiU21hcnRGb3JlZ3JvdW5kSXNBY3RpdmUiOmZhbHNlLCJIb3Jpem9udGFsQWxpZ25tZW50IjoxLCJWZXJ0aWNhbEFsaWdubWVudCI6MCwiU21hcnRGb3JlZ3JvdW5kIjpudWxsLCJCYWNrZ3JvdW5kRmlsbFR5cGUiOjAsIk1hcmdpbiI6eyIkcmVmIjoiNzIifSwiUGFkZGluZyI6eyIkcmVmIjoiNzMifSwiQmFja2dyb3VuZCI6eyIkcmVmIjoiNzQifSwiSXNWaXNpYmxlIjp0cnVlLCJXaWR0aCI6MC4wLCJIZWlnaHQiOjAuMCwiQm9yZGVyU3R5bGUiOnsiJGlkIjoiMzY5IiwiTGluZUNvbG9yIjpudWxsLCJMaW5lV2VpZ2h0IjowLjAsIkxpbmVUeXBlIjowLCJQYXJlbnRTdHlsZSI6bnVsbH0sIlBhcmVudFN0eWxlIjpudWxsfSwiRGF0ZVN0eWxlIjp7IiRpZCI6IjM3MCIsIkZvbnRTZXR0aW5ncyI6eyIkaWQiOiIzNzEiLCJGb250U2l6ZSI6MTAsIkZvbnROYW1lIjoiQ2FsaWJyaSIsIklzQm9sZCI6ZmFsc2UsIklzSXRhbGljIjpmYWxzZSwiSXNVbmRlcmxpbmVkIjpmYWxzZSwiUGFyZW50U3R5bGUiOm51bGx9LCJBdXRvU2l6ZSI6MCwiRm9yZWdyb3VuZCI6eyIkcmVmIjoiNzcifSwiTWF4V2lkdGgiOjIwMC4wLCJNYXhIZWlnaHQiOiJJbmZpbml0eSIsIlNtYXJ0Rm9yZWdyb3VuZElzQWN0aXZlIjpmYWxzZSwiSG9yaXpvbnRhbEFsaWdubWVudCI6MCwiVmVydGljYWxBbGlnbm1lbnQiOjAsIlNtYXJ0Rm9yZWdyb3VuZCI6bnVsbCwiQmFja2dyb3VuZEZpbGxUeXBlIjowLCJNYXJnaW4iOnsiJHJlZiI6Ijc5In0sIlBhZGRpbmciOnsiJHJlZiI6IjgwIn0sIkJhY2tncm91bmQiOnsiJHJlZiI6IjgxIn0sIklzVmlzaWJsZSI6ZmFsc2UsIldpZHRoIjowLjAsIkhlaWdodCI6MC4wLCJCb3JkZXJTdHlsZSI6eyIkaWQiOiIzNzIiLCJMaW5lQ29sb3IiOm51bGwsIkxpbmVXZWlnaHQiOjAuMCwiTGluZVR5cGUiOjAsIlBhcmVudFN0eWxlIjpudWxsfSwiUGFyZW50U3R5bGUiOm51bGx9LCJEYXRlRm9ybWF0Ijp7IiRyZWYiOiI4MiJ9LCJJc1Zpc2libGUiOnRydWUsIlBhcmVudFN0eWxlIjpudWxsfSwiSW5kZXgiOjIxLCJQZXJjZW50YWdlQ29tcGxldGUiOm51bGwsIlBvc2l0aW9uIjp7IlJhdGlvIjowLjAsIklzQ3VzdG9tIjpmYWxzZX0sIkRhdGVGb3JtYXQiOnsiJHJlZiI6IjgyIn0sIklkIjoiZTA1Njk2NjgtYmMyNS00MTNlLWI1MTEtMmM5NDNkYzVlODlhIiwiSW1wb3J0SWQiOm51bGwsIlRpdGxlIjoiRGVsaXZlciB0ZWNobmljYWwgd3JhcCB1cCIsIk5vdGUiOm51bGwsIkh5cGVybGluayI6bnVsbCwiSXNDaGFuZ2VkIjpmYWxzZSwiSXNOZXciOmZhbHNlfSx7IiRpZCI6IjM3MyIsIkRhdGUiOiIyMDE5LTAxLTI1VDIxOjAwOjAwIiwiU3R5bGUiOnsiJGlkIjoiMzc0IiwiU2hhcGUiOjEsIkNvbm5lY3Rvck1hcmdpbiI6eyIkcmVmIjoiNTUifSwiQ29ubmVjdG9yU3R5bGUiOnsiJGlkIjoiMzc1IiwiTGluZUNvbG9yIjp7IiRyZWYiOiI1NyJ9LCJMaW5lV2VpZ2h0IjoxLjAsIkxpbmVUeXBlIjowLCJQYXJlbnRTdHlsZSI6bnVsbH0sIklzQmVsb3dUaW1lYmFuZCI6ZmFsc2UsIkhpZGVEYXRlIjpmYWxzZSwiU2hhcGVTaXplIjoxLCJTcGFjaW5nIjoyLjAsIlBhZGRpbmciOnsiJHJlZiI6IjU5In0sIlNoYXBlU3R5bGUiOnsiJGlkIjoiMzc2IiwiTWFyZ2luIjp7IiRyZWYiOiI2MSJ9LCJQYWRkaW5nIjp7IiRyZWYiOiI2MiJ9LCJCYWNrZ3JvdW5kIjp7IiRpZCI6IjM3NyIsIkNvbG9yIjp7IiRpZCI6IjM3OCIsIkEiOjI1NSwiUiI6MTUsIkciOjIwLCJCIjoyNX19LCJJc1Zpc2libGUiOnRydWUsIldpZHRoIjoxOC4wLCJIZWlnaHQiOjIwLjAsIkJvcmRlclN0eWxlIjp7IiRpZCI6IjM3OSIsIkxpbmVDb2xvciI6eyIkcmVmIjoiNjYifSwiTGluZVdlaWdodCI6MC4wLCJMaW5lVHlwZSI6MCwiUGFyZW50U3R5bGUiOm51bGx9LCJQYXJlbnRTdHlsZSI6bnVsbH0sIlRpdGxlU3R5bGUiOnsiJGlkIjoiMzgwIiwiRm9udFNldHRpbmdzIjp7IiRpZCI6IjM4MSIsIkZvbnRTaXplIjoxMSwiRm9udE5hbWUiOiJDYWxpYnJpIiwiSXNCb2xkIjp0cnVlLCJJc0l0YWxpYyI6ZmFsc2UsIklzVW5kZXJsaW5lZCI6ZmFsc2UsIlBhcmVudFN0eWxlIjpudWxsfSwiQXV0b1NpemUiOjAsIkZvcmVncm91bmQiOnsiJGlkIjoiMzgyIiwiQ29sb3IiOnsiJGlkIjoiMzgzIiwiQSI6MjU1LCJSIjowLCJHIjowLCJCIjowfX0sIk1heFdpZHRoIjoyMDAuMCwiTWF4SGVpZ2h0IjoiSW5maW5pdHkiLCJTbWFydEZvcmVncm91bmRJc0FjdGl2ZSI6ZmFsc2UsIkhvcml6b250YWxBbGlnbm1lbnQiOjEsIlZlcnRpY2FsQWxpZ25tZW50IjowLCJTbWFydEZvcmVncm91bmQiOm51bGwsIkJhY2tncm91bmRGaWxsVHlwZSI6MCwiTWFyZ2luIjp7IiRyZWYiOiI3MiJ9LCJQYWRkaW5nIjp7IiRyZWYiOiI3MyJ9LCJCYWNrZ3JvdW5kIjp7IiRyZWYiOiI3NCJ9LCJJc1Zpc2libGUiOnRydWUsIldpZHRoIjowLjAsIkhlaWdodCI6MC4wLCJCb3JkZXJTdHlsZSI6eyIkaWQiOiIzODQiLCJMaW5lQ29sb3IiOm51bGwsIkxpbmVXZWlnaHQiOjAuMCwiTGluZVR5cGUiOjAsIlBhcmVudFN0eWxlIjpudWxsfSwiUGFyZW50U3R5bGUiOm51bGx9LCJEYXRlU3R5bGUiOnsiJGlkIjoiMzg1IiwiRm9udFNldHRpbmdzIjp7IiRpZCI6IjM4NiIsIkZvbnRTaXplIjoxMCwiRm9udE5hbWUiOiJDYWxpYnJpIiwiSXNCb2xkIjpmYWxzZSwiSXNJdGFsaWMiOmZhbHNlLCJJc1VuZGVybGluZWQiOmZhbHNlLCJQYXJlbnRTdHlsZSI6bnVsbH0sIkF1dG9TaXplIjowLCJGb3JlZ3JvdW5kIjp7IiRyZWYiOiI3NyJ9LCJNYXhXaWR0aCI6MjAwLjAsIk1heEhlaWdodCI6IkluZmluaXR5IiwiU21hcnRGb3JlZ3JvdW5kSXNBY3RpdmUiOmZhbHNlLCJIb3Jpem9udGFsQWxpZ25tZW50IjowLCJWZXJ0aWNhbEFsaWdubWVudCI6MCwiU21hcnRGb3JlZ3JvdW5kIjpudWxsLCJCYWNrZ3JvdW5kRmlsbFR5cGUiOjAsIk1hcmdpbiI6eyIkcmVmIjoiNzkifSwiUGFkZGluZyI6eyIkcmVmIjoiODAifSwiQmFja2dyb3VuZCI6eyIkcmVmIjoiODEifSwiSXNWaXNpYmxlIjpmYWxzZSwiV2lkdGgiOjAuMCwiSGVpZ2h0IjowLjAsIkJvcmRlclN0eWxlIjp7IiRpZCI6IjM4NyIsIkxpbmVDb2xvciI6bnVsbCwiTGluZVdlaWdodCI6MC4wLCJMaW5lVHlwZSI6MCwiUGFyZW50U3R5bGUiOm51bGx9LCJQYXJlbnRTdHlsZSI6bnVsbH0sIkRhdGVGb3JtYXQiOnsiJHJlZiI6IjgyIn0sIklzVmlzaWJsZSI6dHJ1ZSwiUGFyZW50U3R5bGUiOm51bGx9LCJJbmRleCI6MjIsIlBlcmNlbnRhZ2VDb21wbGV0ZSI6bnVsbCwiUG9zaXRpb24iOnsiUmF0aW8iOjAuMCwiSXNDdXN0b20iOmZhbHNlfSwiRGF0ZUZvcm1hdCI6eyIkcmVmIjoiODIifSwiSWQiOiI3MWI0Njk5Yy0zYzc3LTQwNjAtYjI3YS0zOGYxZTkzZTY5NzQiLCJJbXBvcnRJZCI6bnVsbCwiVGl0bGUiOiJQT0MgZW5kIiwiTm90ZSI6bnVsbCwiSHlwZXJsaW5rIjpudWxsLCJJc0NoYW5nZWQiOmZhbHNlLCJJc05ldyI6ZmFsc2V9XSwiVGFza3MiOlt7IiRpZCI6IjM4OCIsIkdyb3VwTmFtZSI6IjE4MzU4MDA1LTZlYjItNDljNC1hZWQwLTY2MTljYmQ1MjZiZSIsIlN0YXJ0RGF0ZSI6IjIwMTktMDEtMDdUMDc6MDA6MDBaIiwiRW5kRGF0ZSI6IjIwMTktMDEtMTFUMTk6MDA6MDBaIiwiUGVyY2VudGFnZUNvbXBsZXRlIjpudWxsLCJTdHlsZSI6eyIkaWQiOiIzODkiLCJTaGFwZSI6MCwiU2hhcGVUaGlja25lc3MiOjIsIkR1cmF0aW9uRm9ybWF0IjowLCJJbmNsdWRlTm9uV29ya2luZ0RheXNJbkR1cmF0aW9uIjpmYWxzZSwiUGVyY2VudGFnZUNvbXBsZXRlU3R5bGUiOnsiJGlkIjoiMzkwIiwiRm9udFNldHRpbmdzIjp7IiRpZCI6IjM5MSIsIkZvbnRTaXplIjoxMCwiRm9udE5hbWUiOiJDYWxpYnJpIiwiSXNCb2xkIjpmYWxzZSwiSXNJdGFsaWMiOmZhbHNlLCJJc1VuZGVybGluZWQiOmZhbHNlLCJQYXJlbnRTdHlsZSI6bnVsbH0sIkF1dG9TaXplIjowLCJGb3JlZ3JvdW5kIjp7IiRpZCI6IjM5MiIsIkNvbG9yIjp7IiRyZWYiOiI4NyJ9fSwiTWF4V2lkdGgiOjIwMC4wLCJNYXhIZWlnaHQiOiJJbmZpbml0eSIsIlNtYXJ0Rm9yZWdyb3VuZElzQWN0aXZlIjpmYWxzZSwiSG9yaXpvbnRhbEFsaWdubWVudCI6MCwiVmVydGljYWxBbGlnbm1lbnQiOjAsIlNtYXJ0Rm9yZWdyb3VuZCI6bnVsbCwiQmFja2dyb3VuZEZpbGxUeXBlIjowLCJNYXJnaW4iOnsiJGlkIjoiMzkzIiwiVG9wIjowLCJMZWZ0IjowLCJSaWdodCI6MCwiQm90dG9tIjowfSwiUGFkZGluZyI6eyIkaWQiOiIzOTQiLCJUb3AiOjAsIkxlZnQiOjAsIlJpZ2h0IjowLCJCb3R0b20iOjB9LCJCYWNrZ3JvdW5kIjp7IiRyZWYiOiI5MCJ9LCJJc1Zpc2libGUiOnRydWUsIldpZHRoIjowLjAsIkhlaWdodCI6MC4wLCJCb3JkZXJTdHlsZSI6eyIkaWQiOiIzOTUiLCJMaW5lQ29sb3IiOm51bGwsIkxpbmVXZWlnaHQiOjAuMCwiTGluZVR5cGUiOjAsIlBhcmVudFN0eWxlIjpudWxsfSwiUGFyZW50U3R5bGUiOm51bGx9LCJEdXJhdGlvblN0eWxlIjp7IiRpZCI6IjM5NiIsIkZvbnRTZXR0aW5ncyI6eyIkaWQiOiIzOTciLCJGb250U2l6ZSI6MTAsIkZvbnROYW1lIjoiQ2FsaWJyaSIsIklzQm9sZCI6ZmFsc2UsIklzSXRhbGljIjpmYWxzZSwiSXNVbmRlcmxpbmVkIjpmYWxzZSwiUGFyZW50U3R5bGUiOm51bGx9LCJBdXRvU2l6ZSI6MCwiRm9yZWdyb3VuZCI6eyIkaWQiOiIzOTgiLCJDb2xvciI6eyIkcmVmIjoiOTQifX0sIk1heFdpZHRoIjoyMDAuMCwiTWF4SGVpZ2h0IjoiSW5maW5pdHkiLCJTbWFydEZvcmVncm91bmRJc0FjdGl2ZSI6ZmFsc2UsIkhvcml6b250YWxBbGlnbm1lbnQiOjAsIlZlcnRpY2FsQWxpZ25tZW50IjowLCJTbWFydEZvcmVncm91bmQiOm51bGwsIkJhY2tncm91bmRGaWxsVHlwZSI6MCwiTWFyZ2luIjp7IiRpZCI6IjM5OSIsIlRvcCI6MCwiTGVmdCI6MCwiUmlnaHQiOjAsIkJvdHRvbSI6MH0sIlBhZGRpbmciOnsiJGlkIjoiNDAwIiwiVG9wIjowLCJMZWZ0IjowLCJSaWdodCI6MCwiQm90dG9tIjowfSwiQmFja2dyb3VuZCI6eyIkcmVmIjoiOTcifSwiSXNWaXNpYmxlIjp0cnVlLCJXaWR0aCI6MC4wLCJIZWlnaHQiOjAuMCwiQm9yZGVyU3R5bGUiOnsiJGlkIjoiNDAxIiwiTGluZUNvbG9yIjpudWxsLCJMaW5lV2VpZ2h0IjowLjAsIkxpbmVUeXBlIjowLCJQYXJlbnRTdHlsZSI6bnVsbH0sIlBhcmVudFN0eWxlIjpudWxsfSwiSG9yaXpvbnRhbENvbm5lY3RvclN0eWxlIjp7IiRpZCI6IjQwMiIsIkxpbmVDb2xvciI6eyIkcmVmIjoiOTkifSwiTGluZVdlaWdodCI6MS4wLCJMaW5lVHlwZSI6MCwiUGFyZW50U3R5bGUiOm51bGx9LCJWZXJ0aWNhbENvbm5lY3RvclN0eWxlIjp7IiRpZCI6IjQwMyIsIkxpbmVDb2xvciI6eyIkcmVmIjoiMTAyIn0sIkxpbmVXZWlnaHQiOjEuMCwiTGluZVR5cGUiOjAsIlBhcmVudFN0eWxlIjpudWxsfSwiTWFyZ2luIjpudWxsLCJTdGFydERhdGVQb3NpdGlvbiI6NiwiRW5kRGF0ZVBvc2l0aW9uIjo2LCJEYXRlSXNWaXNpYmxlIjpmYWxzZSwiVGl0bGVQb3NpdGlvbiI6MiwiRHVyYXRpb25Qb3NpdGlvbiI6NiwiUGVyY2VudGFnZUNvbXBsZXRlZFBvc2l0aW9uIjo2LCJTcGFjaW5nIjo1LCJJc0JlbG93VGltZWJhbmQiOmZhbHNlLCJQZXJjZW50YWdlQ29tcGxldGVTaGFwZU9wYWNpdHkiOjM1LCJTaGFwZVN0eWxlIjp7IiRpZCI6IjQwNCIsIk1hcmdpbiI6eyIkaWQiOiI0MDUiLCJUb3AiOjAsIkxlZnQiOjQsIlJpZ2h0Ijo0LCJCb3R0b20iOjB9LCJQYWRkaW5nIjp7IiRpZCI6IjQwNiIsIlRvcCI6MCwiTGVmdCI6MCwiUmlnaHQiOjAsIkJvdHRvbSI6MH0sIkJhY2tncm91bmQiOnsiJGlkIjoiNDA3IiwiQ29sb3IiOnsiJGlkIjoiNDA4IiwiQSI6MjU1LCJSIjoyMTMsIkciOjI0MywiQiI6MTgzfX0sIklzVmlzaWJsZSI6dHJ1ZSwiV2lkdGgiOjAuMCwiSGVpZ2h0IjoyMi4wLCJCb3JkZXJTdHlsZSI6eyIkaWQiOiI0MDkiLCJMaW5lQ29sb3IiOnsiJHJlZiI6IjExMCJ9LCJMaW5lV2VpZ2h0IjowLjAsIkxpbmVUeXBlIjowLCJQYXJlbnRTdHlsZSI6bnVsbH0sIlBhcmVudFN0eWxlIjpudWxsfSwiVGl0bGVTdHlsZSI6eyIkaWQiOiI0MTAiLCJGb250U2V0dGluZ3MiOnsiJGlkIjoiNDExIiwiRm9udFNpemUiOjExLCJGb250TmFtZSI6IkNhbGlicmkiLCJJc0JvbGQiOnRydWUsIklzSXRhbGljIjpmYWxzZSwiSXNVbmRlcmxpbmVkIjpmYWxzZSwiUGFyZW50U3R5bGUiOm51bGx9LCJBdXRvU2l6ZSI6MCwiRm9yZWdyb3VuZCI6eyIkcmVmIjoiMTE0In0sIk1heFdpZHRoIjo3MjAuMCwiTWF4SGVpZ2h0IjoiSW5maW5pdHkiLCJTbWFydEZvcmVncm91bmRJc0FjdGl2ZSI6ZmFsc2UsIkhvcml6b250YWxBbGlnbm1lbnQiOjEsIlZlcnRpY2FsQWxpZ25tZW50IjowLCJTbWFydEZvcmVncm91bmQiOm51bGwsIkJhY2tncm91bmRGaWxsVHlwZSI6MCwiTWFyZ2luIjp7IiRpZCI6IjQxMiIsIlRvcCI6MCwiTGVmdCI6MCwiUmlnaHQiOjAsIkJvdHRvbSI6MH0sIlBhZGRpbmciOnsiJGlkIjoiNDEzIiwiVG9wIjowLCJMZWZ0IjowLCJSaWdodCI6MCwiQm90dG9tIjowfSwiQmFja2dyb3VuZCI6eyIkcmVmIjoiMTE4In0sIklzVmlzaWJsZSI6dHJ1ZSwiV2lkdGgiOjAuMCwiSGVpZ2h0IjowLjAsIkJvcmRlclN0eWxlIjp7IiRpZCI6IjQxNCIsIkxpbmVDb2xvciI6bnVsbCwiTGluZVdlaWdodCI6MC4wLCJMaW5lVHlwZSI6MCwiUGFyZW50U3R5bGUiOm51bGx9LCJQYXJlbnRTdHlsZSI6bnVsbH0sIkRhdGVTdHlsZSI6eyIkaWQiOiI0MTUiLCJGb250U2V0dGluZ3MiOnsiJGlkIjoiNDE2IiwiRm9udFNpemUiOjEwLCJGb250TmFtZSI6IkNhbGlicmkiLCJJc0JvbGQiOmZhbHNlLCJJc0l0YWxpYyI6ZmFsc2UsIklzVW5kZXJsaW5lZCI6ZmFsc2UsIlBhcmVudFN0eWxlIjpudWxsfSwiQXV0b1NpemUiOjAsIkZvcmVncm91bmQiOnsiJHJlZiI6IjEyMSJ9LCJNYXhXaWR0aCI6MjAwLjAsIk1heEhlaWdodCI6IkluZmluaXR5IiwiU21hcnRGb3JlZ3JvdW5kSXNBY3RpdmUiOmZhbHNlLCJIb3Jpem9udGFsQWxpZ25tZW50IjowLCJWZXJ0aWNhbEFsaWdubWVudCI6MCwiU21hcnRGb3JlZ3JvdW5kIjpudWxsLCJCYWNrZ3JvdW5kRmlsbFR5cGUiOjAsIk1hcmdpbiI6eyIkaWQiOiI0MTciLCJUb3AiOjAsIkxlZnQiOjAsIlJpZ2h0IjowLCJCb3R0b20iOjB9LCJQYWRkaW5nIjp7IiRpZCI6IjQxOCIsIlRvcCI6MCwiTGVmdCI6MCwiUmlnaHQiOjAsIkJvdHRvbSI6MH0sIkJhY2tncm91bmQiOnsiJHJlZiI6IjEyNSJ9LCJJc1Zpc2libGUiOnRydWUsIldpZHRoIjowLjAsIkhlaWdodCI6MC4wLCJCb3JkZXJTdHlsZSI6eyIkaWQiOiI0MTkiLCJMaW5lQ29sb3IiOm51bGwsIkxpbmVXZWlnaHQiOjAuMCwiTGluZVR5cGUiOjAsIlBhcmVudFN0eWxlIjpudWxsfSwiUGFyZW50U3R5bGUiOm51bGx9LCJEYXRlRm9ybWF0Ijp7IiRpZCI6IjQy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LCJTbWFydER1cmF0aW9uQWN0aXZhdGVkIjpmYWxzZSwiRGF0ZUZvcm1hdCI6eyIkcmVmIjoiNDIwIn0sIklkIjoiZmY0NzRhNTUtMjhkZS00NDQ4LWJhMWYtOTlkNGJkMTUzNTczIiwiSW1wb3J0SWQiOm51bGwsIlRpdGxlIjoiUE9DIFBoYXNlIDAgKFByZXApIiwiTm90ZSI6bnVsbCwiSHlwZXJsaW5rIjpudWxsLCJJc0NoYW5nZWQiOmZhbHNlLCJJc05ldyI6ZmFsc2V9LHsiJGlkIjoiNDIxIiwiR3JvdXBOYW1lIjoiMTgzNTgwMDUtNmViMi00OWM0LWFlZDAtNjYxOWNiZDUyNmJlIiwiU3RhcnREYXRlIjoiMjAxOS0wMS0xNFQwNzowMDowMFoiLCJFbmREYXRlIjoiMjAxOS0wMS0xOFQxOTowMDowMFoiLCJQZXJjZW50YWdlQ29tcGxldGUiOm51bGwsIlN0eWxlIjp7IiRpZCI6IjQyMiIsIlNoYXBlIjowLCJTaGFwZVRoaWNrbmVzcyI6MiwiRHVyYXRpb25Gb3JtYXQiOjAsIkluY2x1ZGVOb25Xb3JraW5nRGF5c0luRHVyYXRpb24iOmZhbHNlLCJQZXJjZW50YWdlQ29tcGxldGVTdHlsZSI6eyIkaWQiOiI0MjMiLCJGb250U2V0dGluZ3MiOnsiJGlkIjoiNDI0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yZWYiOiI5MCJ9LCJJc1Zpc2libGUiOnRydWUsIldpZHRoIjowLjAsIkhlaWdodCI6MC4wLCJCb3JkZXJTdHlsZSI6eyIkaWQiOiI0MjUiLCJMaW5lQ29sb3IiOm51bGwsIkxpbmVXZWlnaHQiOjAuMCwiTGluZVR5cGUiOjAsIlBhcmVudFN0eWxlIjpudWxsfSwiUGFyZW50U3R5bGUiOm51bGx9LCJEdXJhdGlvblN0eWxlIjp7IiRpZCI6IjQyNiIsIkZvbnRTZXR0aW5ncyI6eyIkaWQiOiI0MjciLCJGb250U2l6ZSI6MTAsIkZvbnROYW1lIjoiQ2FsaWJyaSIsIklzQm9sZCI6ZmFsc2UsIklzSXRhbGljIjpmYWxzZSwiSXNVbmRlcmxpbmVkIjpmYWxzZSwiUGFyZW50U3R5bGUiOm51bGx9LCJBdXRvU2l6ZSI6MCwiRm9yZWdyb3VuZCI6eyIkcmVmIjoiOTMi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HJlZiI6Ijk3In0sIklzVmlzaWJsZSI6dHJ1ZSwiV2lkdGgiOjAuMCwiSGVpZ2h0IjowLjAsIkJvcmRlclN0eWxlIjp7IiRpZCI6IjQyOCIsIkxpbmVDb2xvciI6bnVsbCwiTGluZVdlaWdodCI6MC4wLCJMaW5lVHlwZSI6MCwiUGFyZW50U3R5bGUiOm51bGx9LCJQYXJlbnRTdHlsZSI6bnVsbH0sIkhvcml6b250YWxDb25uZWN0b3JTdHlsZSI6eyIkaWQiOiI0MjkiLCJMaW5lQ29sb3IiOnsiJHJlZiI6Ijk5In0sIkxpbmVXZWlnaHQiOjEuMCwiTGluZVR5cGUiOjAsIlBhcmVudFN0eWxlIjpudWxsfSwiVmVydGljYWxDb25uZWN0b3JTdHlsZSI6eyIkaWQiOiI0MzAiLCJMaW5lQ29sb3IiOnsiJGlkIjoiNDMxIiwiJHR5cGUiOiJOTFJFLkNvbW1vbi5Eb20uU29saWRDb2xvckJydXNoLCBOTFJFLkNvbW1vbiIsIkNvbG9yIjp7IiRpZCI6IjQzMiIsIkEiOjI1NSwiUiI6MjA0LCJHIjoyMDQsIkIiOjIwNH19LCJMaW5lV2VpZ2h0IjoxLjAsIkxpbmVUeXBlIjowLCJQYXJlbnRTdHlsZSI6bnVsbH0sIk1hcmdpbiI6bnVsbCwiU3RhcnREYXRlUG9zaXRpb24iOjYsIkVuZERhdGVQb3NpdGlvbiI6NiwiRGF0ZUlzVmlzaWJsZSI6ZmFsc2UsIlRpdGxlUG9zaXRpb24iOjIsIkR1cmF0aW9uUG9zaXRpb24iOjYsIlBlcmNlbnRhZ2VDb21wbGV0ZWRQb3NpdGlvbiI6NiwiU3BhY2luZyI6NSwiSXNCZWxvd1RpbWViYW5kIjpmYWxzZSwiUGVyY2VudGFnZUNvbXBsZXRlU2hhcGVPcGFjaXR5IjozNSwiU2hhcGVTdHlsZSI6eyIkaWQiOiI0MzMiLCJNYXJnaW4iOnsiJHJlZiI6IjEwNSJ9LCJQYWRkaW5nIjp7IiRyZWYiOiIxMDYifSwiQmFja2dyb3VuZCI6eyIkaWQiOiI0MzQiLCJDb2xvciI6eyIkaWQiOiI0MzUiLCJBIjoyNTUsIlIiOjE4NSwiRyI6MjMzLCJCIjoxMzZ9fSwiSXNWaXNpYmxlIjp0cnVlLCJXaWR0aCI6MC4wLCJIZWlnaHQiOjIyLjAsIkJvcmRlclN0eWxlIjp7IiRpZCI6IjQzNiIsIkxpbmVDb2xvciI6eyIkcmVmIjoiMTEwIn0sIkxpbmVXZWlnaHQiOjAuMCwiTGluZVR5cGUiOjAsIlBhcmVudFN0eWxlIjpudWxsfSwiUGFyZW50U3R5bGUiOm51bGx9LCJUaXRsZVN0eWxlIjp7IiRpZCI6IjQzNyIsIkZvbnRTZXR0aW5ncyI6eyIkaWQiOiI0MzgiLCJGb250U2l6ZSI6MTEsIkZvbnROYW1lIjoiQ2FsaWJyaSIsIklzQm9sZCI6dHJ1ZSwiSXNJdGFsaWMiOmZhbHNlLCJJc1VuZGVybGluZWQiOmZhbHNlLCJQYXJlbnRTdHlsZSI6bnVsbH0sIkF1dG9TaXplIjowLCJGb3JlZ3JvdW5kIjp7IiRpZCI6IjQzOSIsIkNvbG9yIjp7IiRpZCI6IjQ0MCIsIkEiOjI1NSwiUiI6MCwiRyI6MCwiQiI6MH19LCJNYXhXaWR0aCI6NzIwLjAsIk1heEhlaWdodCI6IkluZmluaXR5IiwiU21hcnRGb3JlZ3JvdW5kSXNBY3RpdmUiOmZhbHNlLCJIb3Jpem9udGFsQWxpZ25tZW50Ijox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NDQxIiwiTGluZUNvbG9yIjpudWxsLCJMaW5lV2VpZ2h0IjowLjAsIkxpbmVUeXBlIjowLCJQYXJlbnRTdHlsZSI6bnVsbH0sIlBhcmVudFN0eWxlIjpudWxsfSwiRGF0ZVN0eWxlIjp7IiRpZCI6IjQ0MiIsIkZvbnRTZXR0aW5ncyI6eyIkaWQiOiI0NDMiLCJGb250U2l6ZSI6MTAsIkZvbnROYW1lIjoiQ2FsaWJyaSIsIklzQm9sZCI6ZmFsc2UsIklzSXRhbGljIjpmYWxzZSwiSXNVbmRlcmxpbmVkIjpmYWxzZSwiUGFyZW50U3R5bGUiOm51bGx9LCJBdXRvU2l6ZSI6MCwiRm9yZWdyb3VuZCI6eyIkaWQiOiI0NDQiLCJDb2xvciI6eyIkcmVmIjoiMTIyIn19LCJNYXhXaWR0aCI6MjAw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yZWYiOiIxMjUifSwiSXNWaXNpYmxlIjp0cnVlLCJXaWR0aCI6MC4wLCJIZWlnaHQiOjAuMCwiQm9yZGVyU3R5bGUiOnsiJGlkIjoiNDQ1IiwiTGluZUNvbG9yIjpudWxsLCJMaW5lV2VpZ2h0IjowLjAsIkxpbmVUeXBlIjowLCJQYXJlbnRTdHlsZSI6bnVsbH0sIlBhcmVudFN0eWxlIjpudWxsfSwiRGF0ZUZvcm1hdCI6eyIkcmVmIjoiMTI2In0sIklzVmlzaWJsZSI6dHJ1ZSwiUGFyZW50U3R5bGUiOm51bGx9LCJJbmRleCI6MiwiU21hcnREdXJhdGlvbkFjdGl2YXRlZCI6ZmFsc2UsIkRhdGVGb3JtYXQiOnsiJHJlZiI6IjEyNiJ9LCJJZCI6IjU0OTg0OWVlLTZlYzYtNGFiMy1hNmM2LTFkMWFhOTU5NGY4ZCIsIkltcG9ydElkIjpudWxsLCJUaXRsZSI6IlBPQyBQaGFzZSAxIChTdGFnaW5nKSIsIk5vdGUiOm51bGwsIkh5cGVybGluayI6bnVsbCwiSXNDaGFuZ2VkIjpmYWxzZSwiSXNOZXciOmZhbHNlfSx7IiRpZCI6IjQ0NiIsIkdyb3VwTmFtZSI6IjE4MzU4MDA1LTZlYjItNDljNC1hZWQwLTY2MTljYmQ1MjZiZSIsIlN0YXJ0RGF0ZSI6IjIwMTktMDEtMjFUMDc6MDA6MDBaIiwiRW5kRGF0ZSI6IjIwMTktMDEtMjRUMTk6MDA6MDBaIiwiUGVyY2VudGFnZUNvbXBsZXRlIjpudWxsLCJTdHlsZSI6eyIkaWQiOiI0NDciLCJTaGFwZSI6MCwiU2hhcGVUaGlja25lc3MiOjIsIkR1cmF0aW9uRm9ybWF0IjowLCJJbmNsdWRlTm9uV29ya2luZ0RheXNJbkR1cmF0aW9uIjpmYWxzZSwiUGVyY2VudGFnZUNvbXBsZXRlU3R5bGUiOnsiJGlkIjoiNDQ4IiwiRm9udFNldHRpbmdzIjp7IiRpZCI6IjQ0OS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NDUwIiwiTGluZUNvbG9yIjpudWxsLCJMaW5lV2VpZ2h0IjowLjAsIkxpbmVUeXBlIjowLCJQYXJlbnRTdHlsZSI6bnVsbH0sIlBhcmVudFN0eWxlIjpudWxsfSwiRHVyYXRpb25TdHlsZSI6eyIkaWQiOiI0NTEiLCJGb250U2V0dGluZ3MiOnsiJGlkIjoiNDUy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0NTMiLCJMaW5lQ29sb3IiOm51bGwsIkxpbmVXZWlnaHQiOjAuMCwiTGluZVR5cGUiOjAsIlBhcmVudFN0eWxlIjpudWxsfSwiUGFyZW50U3R5bGUiOm51bGx9LCJIb3Jpem9udGFsQ29ubmVjdG9yU3R5bGUiOnsiJGlkIjoiNDU0IiwiTGluZUNvbG9yIjp7IiRyZWYiOiI5OSJ9LCJMaW5lV2VpZ2h0IjoxLjAsIkxpbmVUeXBlIjowLCJQYXJlbnRTdHlsZSI6bnVsbH0sIlZlcnRpY2FsQ29ubmVjdG9yU3R5bGUiOnsiJGlkIjoiNDU1IiwiTGluZUNvbG9yIjp7IiRpZCI6IjQ1NiIsIiR0eXBlIjoiTkxSRS5Db21tb24uRG9tLlNvbGlkQ29sb3JCcnVzaCwgTkxSRS5Db21tb24iLCJDb2xvciI6eyIkaWQiOiI0NTciLCJBIjoyNTUsIlIiOjIwNCwiRyI6MjA0LCJCIjoyMDR9fSwiTGluZVdlaWdodCI6MS4wLCJMaW5lVHlwZSI6MCwiUGFyZW50U3R5bGUiOm51bGx9LCJNYXJnaW4iOm51bGwsIlN0YXJ0RGF0ZVBvc2l0aW9uIjo2LCJFbmREYXRlUG9zaXRpb24iOjYsIkRhdGVJc1Zpc2libGUiOmZhbHNlLCJUaXRsZVBvc2l0aW9uIjoyLCJEdXJhdGlvblBvc2l0aW9uIjo2LCJQZXJjZW50YWdlQ29tcGxldGVkUG9zaXRpb24iOjYsIlNwYWNpbmciOjUsIklzQmVsb3dUaW1lYmFuZCI6ZmFsc2UsIlBlcmNlbnRhZ2VDb21wbGV0ZVNoYXBlT3BhY2l0eSI6MzUsIlNoYXBlU3R5bGUiOnsiJGlkIjoiNDU4IiwiTWFyZ2luIjp7IiRyZWYiOiIxMDUifSwiUGFkZGluZyI6eyIkcmVmIjoiMTA2In0sIkJhY2tncm91bmQiOnsiJGlkIjoiNDU5IiwiQ29sb3IiOnsiJGlkIjoiNDYwIiwiQSI6MjU1LCJSIjoxNTcsIkciOjIxNCwiQiI6MTAwfX0sIklzVmlzaWJsZSI6dHJ1ZSwiV2lkdGgiOjAuMCwiSGVpZ2h0IjoyMi4wLCJCb3JkZXJTdHlsZSI6eyIkaWQiOiI0NjEiLCJMaW5lQ29sb3IiOnsiJHJlZiI6IjExMCJ9LCJMaW5lV2VpZ2h0IjowLjAsIkxpbmVUeXBlIjowLCJQYXJlbnRTdHlsZSI6bnVsbH0sIlBhcmVudFN0eWxlIjpudWxsfSwiVGl0bGVTdHlsZSI6eyIkaWQiOiI0NjIiLCJGb250U2V0dGluZ3MiOnsiJGlkIjoiNDYzIiwiRm9udFNpemUiOjExLCJGb250TmFtZSI6IkNhbGlicmkiLCJJc0JvbGQiOnRydWUsIklzSXRhbGljIjpmYWxzZSwiSXNVbmRlcmxpbmVkIjpmYWxzZSwiUGFyZW50U3R5bGUiOm51bGx9LCJBdXRvU2l6ZSI6MCwiRm9yZWdyb3VuZCI6eyIkaWQiOiI0NjQiLCJDb2xvciI6eyIkaWQiOiI0NjUiLCJBIjoyNTUsIlIiOjAsIkciOjAsIkIiOjB9fSwiTWF4V2lkdGgiOjcyMC4wLCJNYXhIZWlnaHQiOiJJbmZpbml0eSIsIlNtYXJ0Rm9yZWdyb3VuZElzQWN0aXZlIjpmYWxzZSwiSG9yaXpvbnRhbEFsaWdubWVudCI6MSwiVmVydGljYWxBbGlnbm1lbnQiOjAsIlNtYXJ0Rm9yZWdyb3VuZCI6bnVsbCwiQmFja2dyb3VuZEZpbGxUeXBlIjowLCJNYXJnaW4iOnsiJHJlZiI6IjExNiJ9LCJQYWRkaW5nIjp7IiRyZWYiOiIxMTcifSwiQmFja2dyb3VuZCI6eyIkcmVmIjoiMTE4In0sIklzVmlzaWJsZSI6dHJ1ZSwiV2lkdGgiOjAuMCwiSGVpZ2h0IjowLjAsIkJvcmRlclN0eWxlIjp7IiRpZCI6IjQ2NiIsIkxpbmVDb2xvciI6bnVsbCwiTGluZVdlaWdodCI6MC4wLCJMaW5lVHlwZSI6MCwiUGFyZW50U3R5bGUiOm51bGx9LCJQYXJlbnRTdHlsZSI6bnVsbH0sIkRhdGVTdHlsZSI6eyIkaWQiOiI0NjciLCJGb250U2V0dGluZ3MiOnsiJGlkIjoiNDY4IiwiRm9udFNpemUiOjEwLCJGb250TmFtZSI6IkNhbGlicmkiLCJJc0JvbGQiOmZhbHNlLCJJc0l0YWxpYyI6ZmFsc2UsIklzVW5kZXJsaW5lZCI6ZmFsc2UsIlBhcmVudFN0eWxlIjpudWxsfSwiQXV0b1NpemUiOjAsIkZvcmVncm91bmQiOnsiJHJlZiI6IjEyMSJ9LCJNYXhXaWR0aCI6MjAwLjAsIk1heEhlaWdodCI6IkluZmluaXR5IiwiU21hcnRGb3JlZ3JvdW5kSXNBY3RpdmUiOmZhbHNlLCJIb3Jpem9udGFsQWxpZ25tZW50IjowLCJWZXJ0aWNhbEFsaWdubWVudCI6MCwiU21hcnRGb3JlZ3JvdW5kIjpudWxsLCJCYWNrZ3JvdW5kRmlsbFR5cGUiOjAsIk1hcmdpbiI6eyIkcmVmIjoiMTIzIn0sIlBhZGRpbmciOnsiJHJlZiI6IjEyNCJ9LCJCYWNrZ3JvdW5kIjp7IiRyZWYiOiIxMjUifSwiSXNWaXNpYmxlIjp0cnVlLCJXaWR0aCI6MC4wLCJIZWlnaHQiOjAuMCwiQm9yZGVyU3R5bGUiOnsiJGlkIjoiNDY5IiwiTGluZUNvbG9yIjpudWxsLCJMaW5lV2VpZ2h0IjowLjAsIkxpbmVUeXBlIjowLCJQYXJlbnRTdHlsZSI6bnVsbH0sIlBhcmVudFN0eWxlIjpudWxsfSwiRGF0ZUZvcm1hdCI6eyIkcmVmIjoiMTI2In0sIklzVmlzaWJsZSI6dHJ1ZSwiUGFyZW50U3R5bGUiOm51bGx9LCJJbmRleCI6MywiU21hcnREdXJhdGlvbkFjdGl2YXRlZCI6ZmFsc2UsIkRhdGVGb3JtYXQiOnsiJHJlZiI6IjEyNiJ9LCJJZCI6ImYyMWZlYTQ3LTNlY2MtNGU4My1iNDc4LTMxYzViZDgwN2RjNiIsIkltcG9ydElkIjpudWxsLCJUaXRsZSI6IlBPQyBQaGFzZSAyIChQcm9kKSIsIk5vdGUiOm51bGwsIkh5cGVybGluayI6bnVsbCwiSXNDaGFuZ2VkIjpmYWxzZSwiSXNOZXciOmZhbHNlfSx7IiRpZCI6IjQ3MCIsIkdyb3VwTmFtZSI6bnVsbCwiU3RhcnREYXRlIjoiMjAxOS0wMS0xNFQwOTowMDowMFoiLCJFbmREYXRlIjoiMjAxOS0wMS0yNFQxNzowMDowMFoiLCJQZXJjZW50YWdlQ29tcGxldGUiOm51bGwsIlN0eWxlIjp7IiRpZCI6IjQ3MSIsIlNoYXBlIjoyLCJTaGFwZVRoaWNrbmVzcyI6MiwiRHVyYXRpb25Gb3JtYXQiOjAsIkluY2x1ZGVOb25Xb3JraW5nRGF5c0luRHVyYXRpb24iOmZhbHNlLCJQZXJjZW50YWdlQ29tcGxldGVTdHlsZSI6eyIkaWQiOiI0NzIiLCJGb250U2V0dGluZ3MiOnsiJGlkIjoiNDcz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yZWYiOiI5MCJ9LCJJc1Zpc2libGUiOnRydWUsIldpZHRoIjowLjAsIkhlaWdodCI6MC4wLCJCb3JkZXJTdHlsZSI6eyIkaWQiOiI0NzQiLCJMaW5lQ29sb3IiOm51bGwsIkxpbmVXZWlnaHQiOjAuMCwiTGluZVR5cGUiOjAsIlBhcmVudFN0eWxlIjpudWxsfSwiUGFyZW50U3R5bGUiOm51bGx9LCJEdXJhdGlvblN0eWxlIjp7IiRpZCI6IjQ3NSIsIkZvbnRTZXR0aW5ncyI6eyIkaWQiOiI0NzYiLCJGb250U2l6ZSI6MTAsIkZvbnROYW1lIjoiQ2FsaWJyaSIsIklzQm9sZCI6ZmFsc2UsIklzSXRhbGljIjpmYWxzZSwiSXNVbmRlcmxpbmVkIjpmYWxzZSwiUGFyZW50U3R5bGUiOm51bGx9LCJBdXRvU2l6ZSI6MCwiRm9yZWdyb3VuZCI6eyIkcmVmIjoiOTMi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HJlZiI6Ijk3In0sIklzVmlzaWJsZSI6dHJ1ZSwiV2lkdGgiOjAuMCwiSGVpZ2h0IjowLjAsIkJvcmRlclN0eWxlIjp7IiRpZCI6IjQ3NyIsIkxpbmVDb2xvciI6bnVsbCwiTGluZVdlaWdodCI6MC4wLCJMaW5lVHlwZSI6MCwiUGFyZW50U3R5bGUiOm51bGx9LCJQYXJlbnRTdHlsZSI6bnVsbH0sIkhvcml6b250YWxDb25uZWN0b3JTdHlsZSI6eyIkaWQiOiI0NzgiLCJMaW5lQ29sb3IiOnsiJHJlZiI6Ijk5In0sIkxpbmVXZWlnaHQiOjEuMCwiTGluZVR5cGUiOjAsIlBhcmVudFN0eWxlIjpudWxsfSwiVmVydGljYWxDb25uZWN0b3JTdHlsZSI6eyIkaWQiOiI0NzkiLCJMaW5lQ29sb3IiOnsiJGlkIjoiNDgwIiwiJHR5cGUiOiJOTFJFLkNvbW1vbi5Eb20uU29saWRDb2xvckJydXNoLCBOTFJFLkNvbW1vbiIsIkNvbG9yIjp7IiRpZCI6IjQ4MSIsIkEiOjI1NSwiUiI6MjA0LCJHIjoyMDQsIkIiOjIwNH19LCJMaW5lV2VpZ2h0IjoxLjAsIkxpbmVUeXBlIjowLCJQYXJlbnRTdHlsZSI6bnVsbH0sIk1hcmdpbiI6bnVsbCwiU3RhcnREYXRlUG9zaXRpb24iOjYsIkVuZERhdGVQb3NpdGlvbiI6NiwiRGF0ZUlzVmlzaWJsZSI6ZmFsc2UsIlRpdGxlUG9zaXRpb24iOjIsIkR1cmF0aW9uUG9zaXRpb24iOjYsIlBlcmNlbnRhZ2VDb21wbGV0ZWRQb3NpdGlvbiI6NiwiU3BhY2luZyI6NSwiSXNCZWxvd1RpbWViYW5kIjpmYWxzZSwiUGVyY2VudGFnZUNvbXBsZXRlU2hhcGVPcGFjaXR5IjozNSwiU2hhcGVTdHlsZSI6eyIkaWQiOiI0ODIiLCJNYXJnaW4iOnsiJHJlZiI6IjEwNSJ9LCJQYWRkaW5nIjp7IiRyZWYiOiIxMDYifSwiQmFja2dyb3VuZCI6eyIkaWQiOiI0ODMiLCJDb2xvciI6eyIkaWQiOiI0ODQiLCJBIjoyNTUsIlIiOjIwLCJHIjoxNDksIkIiOjI1NX19LCJJc1Zpc2libGUiOnRydWUsIldpZHRoIjowLjAsIkhlaWdodCI6MjIuMCwiQm9yZGVyU3R5bGUiOnsiJGlkIjoiNDg1IiwiTGluZUNvbG9yIjp7IiRyZWYiOiIxMTAifSwiTGluZVdlaWdodCI6MC4wLCJMaW5lVHlwZSI6MCwiUGFyZW50U3R5bGUiOm51bGx9LCJQYXJlbnRTdHlsZSI6bnVsbH0sIlRpdGxlU3R5bGUiOnsiJGlkIjoiNDg2IiwiRm9udFNldHRpbmdzIjp7IiRpZCI6IjQ4NyIsIkZvbnRTaXplIjoxMSwiRm9udE5hbWUiOiJDYWxpYnJpIiwiSXNCb2xkIjp0cnVlLCJJc0l0YWxpYyI6ZmFsc2UsIklzVW5kZXJsaW5lZCI6ZmFsc2UsIlBhcmVudFN0eWxlIjpudWxsfSwiQXV0b1NpemUiOjAsIkZvcmVncm91bmQiOnsiJGlkIjoiNDg4IiwiQ29sb3IiOnsiJGlkIjoiNDg5IiwiQSI6MjU1LCJSIjowLCJHIjowLCJCIjowfX0sIk1heFdpZHRoIjo3MjAuMCwiTWF4SGVpZ2h0IjoiSW5maW5pdHkiLCJTbWFydEZvcmVncm91bmRJc0FjdGl2ZSI6ZmFsc2UsIkhvcml6b250YWxBbGlnbm1lbnQiOjIsIlZlcnRpY2FsQWxpZ25tZW50IjowLCJTbWFydEZvcmVncm91bmQiOm51bGwsIkJhY2tncm91bmRGaWxsVHlwZSI6MCwiTWFyZ2luIjp7IiRyZWYiOiIxMTYifSwiUGFkZGluZyI6eyIkcmVmIjoiMTE3In0sIkJhY2tncm91bmQiOnsiJHJlZiI6IjExOCJ9LCJJc1Zpc2libGUiOnRydWUsIldpZHRoIjowLjAsIkhlaWdodCI6MC4wLCJCb3JkZXJTdHlsZSI6eyIkaWQiOiI0OTAiLCJMaW5lQ29sb3IiOm51bGwsIkxpbmVXZWlnaHQiOjAuMCwiTGluZVR5cGUiOjAsIlBhcmVudFN0eWxlIjpudWxsfSwiUGFyZW50U3R5bGUiOm51bGx9LCJEYXRlU3R5bGUiOnsiJGlkIjoiNDkxIiwiRm9udFNldHRpbmdzIjp7IiRpZCI6IjQ5MiIsIkZvbnRTaXplIjoxMCwiRm9udE5hbWUiOiJDYWxpYnJpIiwiSXNCb2xkIjpmYWxzZSwiSXNJdGFsaWMiOmZhbHNlLCJJc1VuZGVybGluZWQiOmZhbHNlLCJQYXJlbnRTdHlsZSI6bnVsbH0sIkF1dG9TaXplIjowLCJGb3JlZ3JvdW5kIjp7IiRyZWYiOiIxMjEi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cmVmIjoiMTI1In0sIklzVmlzaWJsZSI6dHJ1ZSwiV2lkdGgiOjAuMCwiSGVpZ2h0IjowLjAsIkJvcmRlclN0eWxlIjp7IiRpZCI6IjQ5MyIsIkxpbmVDb2xvciI6bnVsbCwiTGluZVdlaWdodCI6MC4wLCJMaW5lVHlwZSI6MCwiUGFyZW50U3R5bGUiOm51bGx9LCJQYXJlbnRTdHlsZSI6bnVsbH0sIkRhdGVGb3JtYXQiOnsiJHJlZiI6IjEyNiJ9LCJJc1Zpc2libGUiOnRydWUsIlBhcmVudFN0eWxlIjpudWxsfSwiSW5kZXgiOjExLCJTbWFydER1cmF0aW9uQWN0aXZhdGVkIjpmYWxzZSwiRGF0ZUZvcm1hdCI6eyIkcmVmIjoiMTI2In0sIklkIjoiNmU5NjgxNzgtY2RiMC00ZTE4LWJiM2ItNGJkYTBmMzFhOTFkIiwiSW1wb3J0SWQiOm51bGwsIlRpdGxlIjoiUHJvdmUgdGhlIHNvbHV0aW9uIG1lZXRzIHJlcXMiLCJOb3RlIjpudWxsLCJIeXBlcmxpbmsiOm51bGwsIklzQ2hhbmdlZCI6ZmFsc2UsIklzTmV3IjpmYWxzZX0seyIkaWQiOiI0OTQiLCJHcm91cE5hbWUiOm51bGwsIlN0YXJ0RGF0ZSI6IjIwMTktMDEtMTBUMDk6MDA6MDBaIiwiRW5kRGF0ZSI6IjIwMTktMDEtMjJUMTc6MDA6MDBaIiwiUGVyY2VudGFnZUNvbXBsZXRlIjpudWxsLCJTdHlsZSI6eyIkaWQiOiI0OTUiLCJTaGFwZSI6MiwiU2hhcGVUaGlja25lc3MiOjIsIkR1cmF0aW9uRm9ybWF0IjowLCJJbmNsdWRlTm9uV29ya2luZ0RheXNJbkR1cmF0aW9uIjpmYWxzZSwiUGVyY2VudGFnZUNvbXBsZXRlU3R5bGUiOnsiJGlkIjoiNDk2IiwiRm9udFNldHRpbmdzIjp7IiRpZCI6IjQ5NyIsIkZvbnRTaXplIjoxMCwiRm9udE5hbWUiOiJDYWxpYnJpIiwiSXNCb2xkIjpmYWxzZSwiSXNJdGFsaWMiOmZhbHNlLCJJc1VuZGVybGluZWQiOmZhbHNlLCJQYXJlbnRTdHlsZSI6bnVsbH0sIkF1dG9TaXplIjowLCJGb3JlZ3JvdW5kIjp7IiRyZWYiOiI4NiJ9LCJNYXhXaWR0aCI6MjAwLjAsIk1heEhlaWdodCI6IkluZmluaXR5IiwiU21hcnRGb3JlZ3JvdW5kSXNBY3RpdmUiOmZhbHNlLCJIb3Jpem9udGFsQWxpZ25tZW50IjowLCJWZXJ0aWNhbEFsaWdubWVudCI6MCwiU21hcnRGb3JlZ3JvdW5kIjpudWxsLCJCYWNrZ3JvdW5kRmlsbFR5cGUiOjAsIk1hcmdpbiI6eyIkcmVmIjoiODgifSwiUGFkZGluZyI6eyIkcmVmIjoiODkifSwiQmFja2dyb3VuZCI6eyIkcmVmIjoiOTAifSwiSXNWaXNpYmxlIjp0cnVlLCJXaWR0aCI6MC4wLCJIZWlnaHQiOjAuMCwiQm9yZGVyU3R5bGUiOnsiJGlkIjoiNDk4IiwiTGluZUNvbG9yIjpudWxsLCJMaW5lV2VpZ2h0IjowLjAsIkxpbmVUeXBlIjowLCJQYXJlbnRTdHlsZSI6bnVsbH0sIlBhcmVudFN0eWxlIjpudWxsfSwiRHVyYXRpb25TdHlsZSI6eyIkaWQiOiI0OTkiLCJGb250U2V0dGluZ3MiOnsiJGlkIjoiNTAwIiwiRm9udFNpemUiOjEwLCJGb250TmFtZSI6IkNhbGlicmkiLCJJc0JvbGQiOmZhbHNlLCJJc0l0YWxpYyI6ZmFsc2UsIklzVW5kZXJsaW5lZCI6ZmFsc2UsIlBhcmVudFN0eWxlIjpudWxsfSwiQXV0b1NpemUiOjAsIkZvcmVncm91bmQiOnsiJHJlZiI6IjkzIn0sIk1heFdpZHRoIjoyMDAuMCwiTWF4SGVpZ2h0IjoiSW5maW5pdHkiLCJTbWFydEZvcmVncm91bmRJc0FjdGl2ZSI6ZmFsc2UsIkhvcml6b250YWxBbGlnbm1lbnQiOjAsIlZlcnRpY2FsQWxpZ25tZW50IjowLCJTbWFydEZvcmVncm91bmQiOm51bGwsIkJhY2tncm91bmRGaWxsVHlwZSI6MCwiTWFyZ2luIjp7IiRyZWYiOiI5NSJ9LCJQYWRkaW5nIjp7IiRyZWYiOiI5NiJ9LCJCYWNrZ3JvdW5kIjp7IiRyZWYiOiI5NyJ9LCJJc1Zpc2libGUiOnRydWUsIldpZHRoIjowLjAsIkhlaWdodCI6MC4wLCJCb3JkZXJTdHlsZSI6eyIkaWQiOiI1MDEiLCJMaW5lQ29sb3IiOm51bGwsIkxpbmVXZWlnaHQiOjAuMCwiTGluZVR5cGUiOjAsIlBhcmVudFN0eWxlIjpudWxsfSwiUGFyZW50U3R5bGUiOm51bGx9LCJIb3Jpem9udGFsQ29ubmVjdG9yU3R5bGUiOnsiJGlkIjoiNTAyIiwiTGluZUNvbG9yIjp7IiRyZWYiOiI5OSJ9LCJMaW5lV2VpZ2h0IjoxLjAsIkxpbmVUeXBlIjowLCJQYXJlbnRTdHlsZSI6bnVsbH0sIlZlcnRpY2FsQ29ubmVjdG9yU3R5bGUiOnsiJGlkIjoiNTAzIiwiTGluZUNvbG9yIjp7IiRyZWYiOiIxMDIifSwiTGluZVdlaWdodCI6MS4wLCJMaW5lVHlwZSI6MCwiUGFyZW50U3R5bGUiOm51bGx9LCJNYXJnaW4iOm51bGwsIlN0YXJ0RGF0ZVBvc2l0aW9uIjo2LCJFbmREYXRlUG9zaXRpb24iOjYsIkRhdGVJc1Zpc2libGUiOmZhbHNlLCJUaXRsZVBvc2l0aW9uIjoyLCJEdXJhdGlvblBvc2l0aW9uIjo2LCJQZXJjZW50YWdlQ29tcGxldGVkUG9zaXRpb24iOjYsIlNwYWNpbmciOjUsIklzQmVsb3dUaW1lYmFuZCI6dHJ1ZSwiUGVyY2VudGFnZUNvbXBsZXRlU2hhcGVPcGFjaXR5IjozNSwiU2hhcGVTdHlsZSI6eyIkaWQiOiI1MDQiLCJNYXJnaW4iOnsiJHJlZiI6IjEwNSJ9LCJQYWRkaW5nIjp7IiRyZWYiOiIxMDYifSwiQmFja2dyb3VuZCI6eyIkaWQiOiI1MDUiLCJDb2xvciI6eyIkaWQiOiI1MDYiLCJBIjoyNTUsIlIiOjEzOCwiRyI6NTQsIkIiOjIwOH19LCJJc1Zpc2libGUiOnRydWUsIldpZHRoIjowLjAsIkhlaWdodCI6MjIuMCwiQm9yZGVyU3R5bGUiOnsiJGlkIjoiNTA3IiwiTGluZUNvbG9yIjp7IiRyZWYiOiIxMTAifSwiTGluZVdlaWdodCI6MC4wLCJMaW5lVHlwZSI6MCwiUGFyZW50U3R5bGUiOm51bGx9LCJQYXJlbnRTdHlsZSI6bnVsbH0sIlRpdGxlU3R5bGUiOnsiJGlkIjoiNTA4IiwiRm9udFNldHRpbmdzIjp7IiRpZCI6IjUwOSIsIkZvbnRTaXplIjoxMSwiRm9udE5hbWUiOiJDYWxpYnJpIiwiSXNCb2xkIjp0cnVlLCJJc0l0YWxpYyI6ZmFsc2UsIklzVW5kZXJsaW5lZCI6ZmFsc2UsIlBhcmVudFN0eWxlIjpudWxsfSwiQXV0b1NpemUiOjAsIkZvcmVncm91bmQiOnsiJGlkIjoiNTEwIiwiQ29sb3IiOnsiJGlkIjoiNTExIiwiQSI6MjU1LCJSIjowLCJHIjowLCJCIjowfX0sIk1heFdpZHRoIjo3MjAuMCwiTWF4SGVpZ2h0IjoiSW5maW5pdHkiLCJTbWFydEZvcmVncm91bmRJc0FjdGl2ZSI6ZmFsc2UsIkhvcml6b250YWxBbGlnbm1lbnQiOjEsIlZlcnRpY2FsQWxpZ25tZW50IjowLCJTbWFydEZvcmVncm91bmQiOm51bGwsIkJhY2tncm91bmRGaWxsVHlwZSI6MCwiTWFyZ2luIjp7IiRyZWYiOiIxMTYifSwiUGFkZGluZyI6eyIkcmVmIjoiMTE3In0sIkJhY2tncm91bmQiOnsiJHJlZiI6IjExOCJ9LCJJc1Zpc2libGUiOnRydWUsIldpZHRoIjowLjAsIkhlaWdodCI6MC4wLCJCb3JkZXJTdHlsZSI6eyIkaWQiOiI1MTIiLCJMaW5lQ29sb3IiOm51bGwsIkxpbmVXZWlnaHQiOjAuMCwiTGluZVR5cGUiOjAsIlBhcmVudFN0eWxlIjpudWxsfSwiUGFyZW50U3R5bGUiOm51bGx9LCJEYXRlU3R5bGUiOnsiJGlkIjoiNTEzIiwiRm9udFNldHRpbmdzIjp7IiRpZCI6IjUxNCIsIkZvbnRTaXplIjoxMCwiRm9udE5hbWUiOiJDYWxpYnJpIiwiSXNCb2xkIjpmYWxzZSwiSXNJdGFsaWMiOmZhbHNlLCJJc1VuZGVybGluZWQiOmZhbHNlLCJQYXJlbnRTdHlsZSI6bnVsbH0sIkF1dG9TaXplIjowLCJGb3JlZ3JvdW5kIjp7IiRyZWYiOiIxMjEifSwiTWF4V2lkdGgiOjIwMC4wLCJNYXhIZWlnaHQiOiJJbmZpbml0eSIsIlNtYXJ0Rm9yZWdyb3VuZElzQWN0aXZlIjpmYWxzZSwiSG9yaXpvbnRhbEFsaWdubWVudCI6MCwiVmVydGljYWxBbGlnbm1lbnQiOjAsIlNtYXJ0Rm9yZWdyb3VuZCI6bnVsbCwiQmFja2dyb3VuZEZpbGxUeXBlIjowLCJNYXJnaW4iOnsiJHJlZiI6IjEyMyJ9LCJQYWRkaW5nIjp7IiRyZWYiOiIxMjQifSwiQmFja2dyb3VuZCI6eyIkcmVmIjoiMTI1In0sIklzVmlzaWJsZSI6dHJ1ZSwiV2lkdGgiOjAuMCwiSGVpZ2h0IjowLjAsIkJvcmRlclN0eWxlIjp7IiRpZCI6IjUxNSIsIkxpbmVDb2xvciI6bnVsbCwiTGluZVdlaWdodCI6MC4wLCJMaW5lVHlwZSI6MCwiUGFyZW50U3R5bGUiOm51bGx9LCJQYXJlbnRTdHlsZSI6bnVsbH0sIkRhdGVGb3JtYXQiOnsiJHJlZiI6IjEyNiJ9LCJJc1Zpc2libGUiOnRydWUsIlBhcmVudFN0eWxlIjpudWxsfSwiSW5kZXgiOjEyLCJTbWFydER1cmF0aW9uQWN0aXZhdGVkIjpmYWxzZSwiRGF0ZUZvcm1hdCI6eyIkcmVmIjoiMTI2In0sIklkIjoiMjJlN2Q3ZWEtM2I2My00ZjkxLTk2ZjgtYjczZWYzNWQxODU4IiwiSW1wb3J0SWQiOm51bGwsIlRpdGxlIjoiRGV2ZWxvcCB0aGUgYnVzaW5lc3MganVzdGlmaWNhdGlvbiIsIk5vdGUiOm51bGwsIkh5cGVybGluayI6bnVsbCwiSXNDaGFuZ2VkIjpmYWxzZSwiSXNOZXciOmZhbHNlfV0sIk1zUHJvamVjdEl0ZW1zVHJlZSI6eyIkaWQiOiI1MTYiLCJSb290Ijp7IkltcG9ydElkIjpudWxsLCJJc0ltcG9ydGVkIjpmYWxzZSwiQ2hpbGRyZW4iOltdfX0sIk1ldGFkYXRhIjp7IiRpZCI6IjUxNyIsIlJlY2VudENvbG9yc0NvbGxlY3Rpb24iOiJbXCIjRkYxNDk1RkZcIixcIiNGRjhBMzZEMFwiLFwiI0ZGMEYxNDE5XCIsXCIjRkY3M0JFMjhcIl0ifSwiU2V0dGluZ3MiOnsiJGlkIjoiNTE4IiwiSW1wYU9wdGlvbnMiOnsiJGlkIjoiNTE5IiwiTGVmdFRvUmlnaHQiOmZhbHNlLCJQYXlsb2FkT3B0aW9ucyI6Mn0sIlVzZUNvbXByZXNzaW9uIjpmYWxzZSwiQ29tcHJlc2lvblBlcmNlbnRhZ2UiOjUwLjAsIkluYWN0aXZlSW50ZXJ2YWxXaWR0aFRocmVzaG9sZCI6MzAuMCwiSW5hY3RpdmVJbnRlcnZhbFdpZHRoIjoxLjAsIlNwbGl0VGFza3MiOmZhbHNlLCJVc2VDbHVzdGVyIjpmYWxzZSwiRXBzaWxvbiI6MC4wLCJNaW5Qb2ludHNUb0Zvcm1BQ2x1c3RlciI6MiwiR2VuZXJhdGVJbnZpc2libGVTaGFwZXMiOmZhbHNlLCJTbWFydFRpbWVsaW5lVGFza1BlcmNlbnRhZ2VGaXQiOmZhbHNlfSwiSXNOZXciOnRydWUsIkltcG9ydFR5cGUiOjAsIkZpbGVQYXRoIjpudWxsLCJUaW1lQ29uZmlndXJhdGlvbiI6eyIkaWQiOiI1MjAiLCJVc2VUaW1lIjp0cnVlLCJXb3JrRGF5U3RhcnQiOiIwMDowMDowMCIsIldvcmtEYXlFbmQiOiIyMzo1OTowMCJ9LCJMYXN0VXNlZFRlbXBsYXRlSWQiOiI5NWZiZjBmNy1jYTZjLTRiYjktYWU3OC0xYWFmMmNhOTYwZWIifQ=="/>
  <p:tag name="__MASTER" val="__part_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eyIkaWQiOiIxIiwiQ3VsdHVyZUluZm9OYW1lIjoiZW4tVVMiLCJTdHlsZU5hbWUiOm51bGwsIlZlcnNpb24iOnsiJGlkIjoiMiIsIlZlcnNpb24iOiIzLjEuMyIsIk9yaWdpbmFsQXNzZW1ibHlWZXJzaW9uIjoiMy42Mi4wNC4wMCIsIkVkaXRpb24iOiJQbHVzIiwiSXNQbHVzRWRpdGlvbiI6dHJ1ZX0sIkVmZmVjdCI6MSwiU3R5bGUiOnsiJGlkIjoiMyIsIlRpbWViYW5kU3R5bGUiOnsiJGlkIjoiNCIsIlNjYWxlTWFya2luZyI6MCwiU2hhcGUiOjMsIlNoYXBlU3R5bGUiOnsiJGlkIjoiNSIsIk1hcmdpbiI6eyIkaWQiOiI2IiwiVG9wIjowLCJMZWZ0IjoxMCwiUmlnaHQiOjEwLCJCb3R0b20iOjB9LCJQYWRkaW5nIjp7IiRpZCI6IjciLCJUb3AiOjMsIkxlZnQiOjAsIlJpZ2h0IjowLCJCb3R0b20iOjN9LCJCYWNrZ3JvdW5kIjp7IiRpZCI6IjgiLCJDb2xvciI6eyIkaWQiOiI5IiwiQSI6MjU1LCJSIjoxNzgsIkciOjE3OCwiQiI6MTc4fX0sIklzVmlzaWJsZSI6dHJ1ZSwiV2lkdGgiOjAuMCwiSGVpZ2h0Ijoz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OCwiRm9udE5hbWUiOiJDYWxpYnJpIiwiSXNCb2xkIjp0cnVlLCJJc0l0YWxpYyI6ZmFsc2UsIklzVW5kZXJsaW5lZCI6ZmFsc2UsIlBhcmVudFN0eWxlIjpudWxsfSwiQXV0b1NpemUiOjAsIkZvcmVncm91bmQiOnsiJGlkIjoiMTUiLCJDb2xvciI6eyIkaWQiOiIxNi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TciLCJUb3AiOjAsIkxlZnQiOjAsIlJpZ2h0IjoyMCwiQm90dG9tIjowfSwiUGFkZGluZyI6eyIkaWQiOiIxOCIsIlRvcCI6MCwiTGVmdCI6MCwiUmlnaHQiOjAsIkJvdHRvbSI6MH0sIkJhY2tncm91bmQiOnsiJGlkIjoiMTkiLCJDb2xvciI6eyIkaWQiOiIyMCIsIkEiOjI1NSwiUiI6MjU1LCJHIjoyNTUsIkIiOjI1NX19LCJJc1Zpc2libGUiOmZhbHNlLCJXaWR0aCI6MC4wLCJIZWlnaHQiOjAuMCwiQm9yZGVyU3R5bGUiOm51bGwsIlBhcmVudFN0eWxlIjpudWxsfSwiTGVmdEVuZENhcHNTdHlsZSI6eyIkaWQiOiIyMSIsIkZvbnRTZXR0aW5ncyI6eyIkaWQiOiIyMiIsIkZvbnRTaXplIjoxOCwiRm9udE5hbWUiOiJDYWxpYnJpIiwiSXNCb2xkIjp0cnVlLCJJc0l0YWxpYyI6ZmFsc2UsIklzVW5kZXJsaW5lZCI6ZmFsc2UsIlBhcmVudFN0eWxlIjpudWxsfSwiQXV0b1NpemUiOjAsIkZvcmVncm91bmQiOnsiJGlkIjoiMjMiLCJDb2xvciI6eyIkaWQiOiIyNC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jUiLCJUb3AiOjAsIkxlZnQiOjIwLCJSaWdodCI6MCwiQm90dG9tIjowfSwiUGFkZGluZyI6eyIkaWQiOiIyNiIsIlRvcCI6MCwiTGVmdCI6MCwiUmlnaHQiOjAsIkJvdHRvbSI6MH0sIkJhY2tncm91bmQiOnsiJGlkIjoiMjciLCJDb2xvciI6eyIkaWQiOiIyOCIsIkEiOjg5LCJSIjowLCJHIjowLCJCIjowfX0sIklzVmlzaWJsZSI6ZmFsc2UsIldpZHRoIjowLjAsIkhlaWdodCI6MC4wLCJCb3JkZXJTdHlsZSI6bnVsbCwiUGFyZW50U3R5bGUiOm51bGx9LCJUb2RheVRleHRTdHlsZSI6eyIkaWQiOiIyOSIsIkZvbnRTZXR0aW5ncyI6eyIkaWQiOiIzMCIsIkZvbnRTaXplIjoxMiwiRm9udE5hbWUiOiJDYWxpYnJpIiwiSXNCb2xkIjpmYWxzZSwiSXNJdGFsaWMiOmZhbHNlLCJJc1VuZGVybGluZWQiOmZhbHNlLCJQYXJlbnRTdHlsZSI6bnVsbH0sIkF1dG9TaXplIjowLCJGb3JlZ3JvdW5kIjp7IiRpZCI6IjMxIiwiQ29sb3IiOnsiJGlkIjoiMzIiLCJBIjoyNTUsIlIiOjAsIkciOjAsIkIiOjB9fSwiTWF4V2lkdGgiOjIwMC4wLCJNYXhIZWlnaHQiOiJJbmZpbml0eSIsIlNtYXJ0Rm9yZWdyb3VuZElzQWN0aXZlIjpmYWxzZSwiSG9yaXpvbnRhbEFsaWdubWVudCI6MCwiVmVydGljYWxBbGlnbm1lbnQiOjAsIlNtYXJ0Rm9yZWdyb3VuZCI6bnVsbCwiQmFja2dyb3VuZEZpbGxUeXBlIjowLCJNYXJnaW4iOnsiJGlkIjoiMzMiLCJUb3AiOjAsIkxlZnQiOjAsIlJpZ2h0IjowLCJCb3R0b20iOjB9LCJQYWRkaW5nIjp7IiRpZCI6IjM0IiwiVG9wIjowLCJMZWZ0IjowLCJSaWdodCI6MCwiQm90dG9tIjowfSwiQmFja2dyb3VuZCI6eyIkaWQiOiIzNSIsIkNvbG9yIjp7IiRyZWYiOiIyOCJ9fSwiSXNWaXNpYmxlIjp0cnVlLCJXaWR0aCI6MC4wLCJIZWlnaHQiOjAuMCwiQm9yZGVyU3R5bGUiOm51bGwsIlBhcmVudFN0eWxlIjpudWxsfSwiVG9kYXlNYXJrZXJTdHlsZSI6eyIkaWQiOiIzNiIsIk1hcmdpbiI6eyIkaWQiOiIzNyIsIlRvcCI6MCwiTGVmdCI6MCwiUmlnaHQiOjAsIkJvdHRvbSI6MH0sIlBhZGRpbmciOnsiJGlkIjoiMzgiLCJUb3AiOjAsIkxlZnQiOjAsIlJpZ2h0IjowLCJCb3R0b20iOjB9LCJCYWNrZ3JvdW5kIjp7IiRpZCI6IjM5IiwiQ29sb3IiOnsiJGlkIjoiNDAiLCJBIjoyNTUsIlIiOjI1NSwiRyI6MCwiQiI6MH19LCJJc1Zpc2libGUiOnRydWUsIldpZHRoIjowLjAsIkhlaWdodCI6MC4wLCJCb3JkZXJTdHlsZSI6bnVsbCwiUGFyZW50U3R5bGUiOm51bGx9LCJTY2FsZVN0eWxlIjp7IiRpZCI6IjQxIiwiU2hvd1NlZ21lbnRTZXBhcmF0b3JzIjpmYWxzZSwiU2VnbWVudFNlcGFyYXRvck9wYWNpdHkiOjMwLCJGb250U2V0dGluZ3MiOnsiJGlkIjoiNDIiLCJGb250U2l6ZSI6MTIsIkZvbnROYW1lIjoiQ2FsaWJyaSIsIklzQm9sZCI6ZmFsc2UsIklzSXRhbGljIjpmYWxzZSwiSXNVbmRlcmxpbmVkIjpmYWxzZSwiUGFyZW50U3R5bGUiOm51bGx9LCJBdXRvU2l6ZSI6MCwiRm9yZWdyb3VuZCI6eyIkaWQiOiI0MyIsIkNvbG9yIjp7IiRpZCI6IjQ0IiwiQSI6MjU1LCJSIjowLCJHIjowLCJCIjowfX0sIk1heFdpZHRoIjoyMDAuMCwiTWF4SGVpZ2h0IjoiSW5maW5pdHkiLCJTbWFydEZvcmVncm91bmRJc0FjdGl2ZSI6ZmFsc2UsIkhvcml6b250YWxBbGlnbm1lbnQiOjAsIlZlcnRpY2FsQWxpZ25tZW50IjoxLCJTbWFydEZvcmVncm91bmQiOm51bGwsIkJhY2tncm91bmRGaWxsVHlwZSI6MCwiTWFyZ2luIjp7IiRpZCI6IjQ1IiwiVG9wIjowLCJMZWZ0Ijo1LCJSaWdodCI6MCwiQm90dG9tIjowfSwiUGFkZGluZyI6eyIkaWQiOiI0NiIsIlRvcCI6MCwiTGVmdCI6MCwiUmlnaHQiOjAsIkJvdHRvbSI6MH0sIkJhY2tncm91bmQiOnsiJGlkIjoiNDciLCJDb2xvciI6eyIkcmVmIjoiMjgifX0sIklzVmlzaWJsZSI6dHJ1ZSwiV2lkdGgiOjAuMCwiSGVpZ2h0IjowLjAsIkJvcmRlclN0eWxlIjpudWxsLCJQYXJlbnRTdHlsZSI6bnVsbH0sIkVsYXBzZWRUaW1lQmFja2dyb3VuZCI6eyIkaWQiOiI0OCIsIkNvbG9yIjp7IiRpZCI6IjQ5IiwiQSI6MTkxLCJSIjoyNTUsIkciOjE5MiwiQiI6MH19LCJBcHBlbmRZZWFyT25ZZWFyQ2hhbmdlIjp0cnVlLCJFbGFwc2VkVGltZUZvcm1hdCI6MCwiVG9kYXlNYXJrZXJQb3NpdGlvbiI6MCwiUXVpY2tQb3NpdGlvbiI6MywiQWJzb2x1dGVQb3NpdGlvbiI6Mjk3LjAsIk1hcmdpbiI6eyIkaWQiOiI1MCIsIlRvcCI6MCwiTGVmdCI6MTAsIlJpZ2h0IjoxMCwiQm90dG9tIjowfSwiUGFkZGluZyI6eyIkaWQiOiI1MSIsIlRvcCI6MCwiTGVmdCI6MCwiUmlnaHQiOjAsIkJvdHRvbSI6MH0sIkJhY2tncm91bmQiOnsiJGlkIjoiNTIiLCJDb2xvciI6eyIkaWQiOiI1MyIsIkEiOjI1NSwiUiI6MTc4LCJHIjoxNzgsIkIiOjE3OH19LCJJc1Zpc2libGUiOnRydWUsIldpZHRoIjowLjAsIkhlaWdodCI6MC4wLCJCb3JkZXJTdHlsZSI6bnVsbCwiUGFyZW50U3R5bGUiOm51bGx9LCJEZWZhdWx0TWlsZXN0b25lU3R5bGUiOnsiJGlkIjoiNTQiLCJTaGFwZSI6NywiQ29ubmVjdG9yTWFyZ2luIjp7IiRpZCI6IjU1IiwiVG9wIjowLCJMZWZ0IjoyLCJSaWdodCI6MiwiQm90dG9tIjowfSwiQ29ubmVjdG9yU3R5bGUiOnsiJGlkIjoiNTYiLCJMaW5lQ29sb3IiOnsiJGlkIjoiNTciLCIkdHlwZSI6Ik5MUkUuQ29tbW9uLkRvbS5Tb2xpZENvbG9yQnJ1c2gsIE5MUkUuQ29tbW9uIiwiQ29sb3IiOnsiJGlkIjoiNTgiLCJBIjoxMjcsIlIiOjMxLCJHIjo3MywiQiI6MTI2fX0sIkxpbmVXZWlnaHQiOjEuMCwiTGluZVR5cGUiOjAsIlBhcmVudFN0eWxlIjpudWxsfSwiSXNCZWxvd1RpbWViYW5kIjpmYWxzZSwiSGlkZURhdGUiOmZhbHNlLCJTaGFwZVNpemUiOjEsIlNwYWNpbmciOjIuMCwiUGFkZGluZyI6eyIkaWQiOiI1OSIsIlRvcCI6NywiTGVmdCI6MywiUmlnaHQiOjAsIkJvdHRvbSI6Mn0sIlNoYXBlU3R5bGUiOnsiJGlkIjoiNjAiLCJNYXJnaW4iOnsiJGlkIjoiNjEiLCJUb3AiOjAsIkxlZnQiOjAsIlJpZ2h0IjowLCJCb3R0b20iOjB9LCJQYWRkaW5nIjp7IiRpZCI6IjYyIiwiVG9wIjowLCJMZWZ0IjowLCJSaWdodCI6MCwiQm90dG9tIjowfSwiQmFja2dyb3VuZCI6eyIkaWQiOiI2MyIsIkNvbG9yIjp7IiRpZCI6IjY0IiwiQSI6MjU1LCJSIjowLCJHIjoxMTQsIkIiOjE4OH19LCJJc1Zpc2libGUiOnRydWUsIldpZHRoIjoxOC4wLCJIZWlnaHQiOjIwLjAsIkJvcmRlclN0eWxlIjp7IiRpZCI6IjY1IiwiTGluZUNvbG9yIjp7IiRpZCI6IjY2IiwiJHR5cGUiOiJOTFJFLkNvbW1vbi5Eb20uU29saWRDb2xvckJydXNoLCBOTFJFLkNvbW1vbiIsIkNvbG9yIjp7IiRpZCI6IjY3IiwiQSI6MjU1LCJSIjoyNTUsIkciOjAsIkIiOjB9fSwiTGluZVdlaWdodCI6MC4wLCJMaW5lVHlwZSI6MCwiUGFyZW50U3R5bGUiOm51bGx9LCJQYXJlbnRTdHlsZSI6bnVsbH0sIlRpdGxlU3R5bGUiOnsiJGlkIjoiNjgiLCJGb250U2V0dGluZ3MiOnsiJGlkIjoiNjkiLCJGb250U2l6ZSI6MTEsIkZvbnROYW1lIjoiQ2FsaWJyaSIsIklzQm9sZCI6dHJ1ZSwiSXNJdGFsaWMiOmZhbHNlLCJJc1VuZGVybGluZWQiOmZhbHNlLCJQYXJlbnRTdHlsZSI6bnVsbH0sIkF1dG9TaXplIjowLCJGb3JlZ3JvdW5kIjp7IiRpZCI6IjcwIiwiQ29sb3IiOnsiJGlkIjoiNzEiLCJBIjoyNTUsIlIiOjAsIkciOjAsIkIiOjB9fSwiTWF4V2lkdGgiOjIwMC4wLCJNYXhIZWlnaHQiOiJJbmZpbml0eSIsIlNtYXJ0Rm9yZWdyb3VuZElzQWN0aXZlIjpmYWxzZSwiSG9yaXpvbnRhbEFsaWdubWVudCI6MSwiVmVydGljYWxBbGlnbm1lbnQiOjAsIlNtYXJ0Rm9yZWdyb3VuZCI6bnVsbCwiQmFja2dyb3VuZEZpbGxUeXBlIjowLCJNYXJnaW4iOnsiJGlkIjoiNzIiLCJUb3AiOjAsIkxlZnQiOjAsIlJpZ2h0IjowLCJCb3R0b20iOjB9LCJQYWRkaW5nIjp7IiRpZCI6IjczIiwiVG9wIjowLCJMZWZ0IjowLCJSaWdodCI6MCwiQm90dG9tIjowfSwiQmFja2dyb3VuZCI6eyIkaWQiOiI3NCIsIkNvbG9yIjp7IiRyZWYiOiIyOCJ9fSwiSXNWaXNpYmxlIjp0cnVlLCJXaWR0aCI6MC4wLCJIZWlnaHQiOjAuMCwiQm9yZGVyU3R5bGUiOm51bGwsIlBhcmVudFN0eWxlIjpudWxsfSwiRGF0ZVN0eWxlIjp7IiRpZCI6Ijc1IiwiRm9udFNldHRpbmdzIjp7IiRpZCI6Ijc2IiwiRm9udFNpemUiOjEwLCJGb250TmFtZSI6IkNhbGlicmkiLCJJc0JvbGQiOmZhbHNlLCJJc0l0YWxpYyI6ZmFsc2UsIklzVW5kZXJsaW5lZCI6ZmFsc2UsIlBhcmVudFN0eWxlIjpudWxsfSwiQXV0b1NpemUiOjAsIkZvcmVncm91bmQiOnsiJGlkIjoiNzciLCJDb2xvciI6eyIkaWQiOiI3OCIsIkEiOjI1NSwiUiI6NjgsIkciOjg0LCJCIjoxMDZ9fSwiTWF4V2lkdGgiOjIwMC4wLCJNYXhIZWlnaHQiOiJJbmZpbml0eSIsIlNtYXJ0Rm9yZWdyb3VuZElzQWN0aXZlIjpmYWxzZSwiSG9yaXpvbnRhbEFsaWdubWVudCI6MCwiVmVydGljYWxBbGlnbm1lbnQiOjAsIlNtYXJ0Rm9yZWdyb3VuZCI6bnVsbCwiQmFja2dyb3VuZEZpbGxUeXBlIjowLCJNYXJnaW4iOnsiJGlkIjoiNzkiLCJUb3AiOjAsIkxlZnQiOjAsIlJpZ2h0IjowLCJCb3R0b20iOjB9LCJQYWRkaW5nIjp7IiRpZCI6IjgwIiwiVG9wIjowLCJMZWZ0IjowLCJSaWdodCI6MCwiQm90dG9tIjowfSwiQmFja2dyb3VuZCI6eyIkaWQiOiI4MSIsIkNvbG9yIjp7IiRyZWYiOiIyOCJ9fSwiSXNWaXNpYmxlIjp0cnVlLCJXaWR0aCI6MC4wLCJIZWlnaHQiOjAuMCwiQm9yZGVyU3R5bGUiOm51bGwsIlBhcmVudFN0eWxlIjpudWxsfSwiRGF0ZUZvcm1hdCI6eyIkaWQiOiI4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RlZmF1bHRUYXNrU3R5bGUiOnsiJGlkIjoiODMiLCJTaGFwZSI6MCwiU2hhcGVUaGlja25lc3MiOjIsIkR1cmF0aW9uRm9ybWF0IjowLCJJbmNsdWRlTm9uV29ya2luZ0RheXNJbkR1cmF0aW9uIjpmYWxzZSwiUGVyY2VudGFnZUNvbXBsZXRlU3R5bGUiOnsiJGlkIjoiODQiLCJGb250U2V0dGluZ3MiOnsiJGlkIjoiODUiLCJGb250U2l6ZSI6MTAsIkZvbnROYW1lIjoiQ2FsaWJyaSIsIklzQm9sZCI6ZmFsc2UsIklzSXRhbGljIjpmYWxzZSwiSXNVbmRlcmxpbmVkIjpmYWxzZSwiUGFyZW50U3R5bGUiOm51bGx9LCJBdXRvU2l6ZSI6MCwiRm9yZWdyb3VuZCI6eyIkaWQiOiI4NiIsIkNvbG9yIjp7IiRpZCI6Ijg3IiwiQSI6MjU1LCJSIjoyMzcsIkciOjEyNSwiQiI6NDl9fSwiTWF4V2lkdGgiOjIwMC4wLCJNYXhIZWlnaHQiOiJJbmZpbml0eSIsIlNtYXJ0Rm9yZWdyb3VuZElzQWN0aXZlIjpmYWxzZSwiSG9yaXpvbnRhbEFsaWdubWVudCI6MCwiVmVydGljYWxBbGlnbm1lbnQiOjAsIlNtYXJ0Rm9yZWdyb3VuZCI6bnVsbCwiQmFja2dyb3VuZEZpbGxUeXBlIjowLCJNYXJnaW4iOnsiJGlkIjoiODgiLCJUb3AiOjAsIkxlZnQiOjAsIlJpZ2h0IjowLCJCb3R0b20iOjB9LCJQYWRkaW5nIjp7IiRpZCI6Ijg5IiwiVG9wIjowLCJMZWZ0IjowLCJSaWdodCI6MCwiQm90dG9tIjowfSwiQmFja2dyb3VuZCI6eyIkaWQiOiI5MCIsIkNvbG9yIjp7IiRyZWYiOiIyOCJ9fSwiSXNWaXNpYmxlIjp0cnVlLCJXaWR0aCI6MC4wLCJIZWlnaHQiOjAuMCwiQm9yZGVyU3R5bGUiOm51bGwsIlBhcmVudFN0eWxlIjpudWxsfSwiRHVyYXRpb25TdHlsZSI6eyIkaWQiOiI5MSIsIkZvbnRTZXR0aW5ncyI6eyIkaWQiOiI5MiIsIkZvbnRTaXplIjoxMCwiRm9udE5hbWUiOiJDYWxpYnJpIiwiSXNCb2xkIjpmYWxzZSwiSXNJdGFsaWMiOmZhbHNlLCJJc1VuZGVybGluZWQiOmZhbHNlLCJQYXJlbnRTdHlsZSI6bnVsbH0sIkF1dG9TaXplIjowLCJGb3JlZ3JvdW5kIjp7IiRpZCI6IjkzIiwiQ29sb3IiOnsiJGlkIjoiOTQ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5NSIsIlRvcCI6MCwiTGVmdCI6MCwiUmlnaHQiOjAsIkJvdHRvbSI6MH0sIlBhZGRpbmciOnsiJGlkIjoiOTYiLCJUb3AiOjAsIkxlZnQiOjAsIlJpZ2h0IjowLCJCb3R0b20iOjB9LCJCYWNrZ3JvdW5kIjp7IiRpZCI6Ijk3IiwiQ29sb3IiOnsiJHJlZiI6IjI4In19LCJJc1Zpc2libGUiOnRydWUsIldpZHRoIjowLjAsIkhlaWdodCI6MC4wLCJCb3JkZXJTdHlsZSI6bnVsbCwiUGFyZW50U3R5bGUiOm51bGx9LCJIb3Jpem9udGFsQ29ubmVjdG9yU3R5bGUiOnsiJGlkIjoiOTgiLCJMaW5lQ29sb3IiOnsiJGlkIjoiOTkiLCIkdHlwZSI6Ik5MUkUuQ29tbW9uLkRvbS5Tb2xpZENvbG9yQnJ1c2gsIE5MUkUuQ29tbW9uIiwiQ29sb3IiOnsiJGlkIjoiMTAwIiwiQSI6MjU1LCJSIjoyMDQsIkciOjIwNCwiQiI6MjA0fX0sIkxpbmVXZWlnaHQiOjEuMCwiTGluZVR5cGUiOjAsIlBhcmVudFN0eWxlIjpudWxsfSwiVmVydGljYWxDb25uZWN0b3JTdHlsZSI6eyIkaWQiOiIxMDEiLCJMaW5lQ29sb3IiOnsiJGlkIjoiMTAyIiwiJHR5cGUiOiJOTFJFLkNvbW1vbi5Eb20uU29saWRDb2xvckJydXNoLCBOTFJFLkNvbW1vbiIsIkNvbG9yIjp7IiRpZCI6IjEwMyIsIkEiOjI1NSwiUiI6MjA0LCJHIjoyMDQsIkIiOjIwNH19LCJMaW5lV2VpZ2h0IjoxLjAsIkxpbmVUeXBlIjowLCJQYXJlbnRTdHlsZSI6bnVsbH0sIk1hcmdpbiI6bnVsbCwiU3RhcnREYXRlUG9zaXRpb24iOjQsIkVuZERhdGVQb3NpdGlvbiI6NCwiRGF0ZUlzVmlzaWJsZSI6dHJ1ZSwiVGl0bGVQb3NpdGlvbiI6MiwiRHVyYXRpb25Qb3NpdGlvbiI6NiwiUGVyY2VudGFnZUNvbXBsZXRlZFBvc2l0aW9uIjo2LCJTcGFjaW5nIjo1LCJJc0JlbG93VGltZWJhbmQiOmZhbHNlLCJQZXJjZW50YWdlQ29tcGxldGVTaGFwZU9wYWNpdHkiOjM1LCJTaGFwZVN0eWxlIjp7IiRpZCI6IjEwNCIsIk1hcmdpbiI6eyIkaWQiOiIxMDUiLCJUb3AiOjAsIkxlZnQiOjQsIlJpZ2h0Ijo0LCJCb3R0b20iOjB9LCJQYWRkaW5nIjp7IiRpZCI6IjEwNiIsIlRvcCI6MCwiTGVmdCI6MCwiUmlnaHQiOjAsIkJvdHRvbSI6MH0sIkJhY2tncm91bmQiOnsiJGlkIjoiMTA3IiwiQ29sb3IiOnsiJGlkIjoiMTA4IiwiQSI6MjU1LCJSIjowLCJHIjoxMTQsIkIiOjE4OH19LCJJc1Zpc2libGUiOnRydWUsIldpZHRoIjowLjAsIkhlaWdodCI6MjIuMCwiQm9yZGVyU3R5bGUiOnsiJGlkIjoiMTA5IiwiTGluZUNvbG9yIjp7IiRpZCI6IjExMCIsIiR0eXBlIjoiTkxSRS5Db21tb24uRG9tLlNvbGlkQ29sb3JCcnVzaCwgTkxSRS5Db21tb24iLCJDb2xvciI6eyIkaWQiOiIxMTEiLCJBIjoyNTUsIlIiOjI1NSwiRyI6MCwiQiI6MH19LCJMaW5lV2VpZ2h0IjowLjAsIkxpbmVUeXBlIjowLCJQYXJlbnRTdHlsZSI6bnVsbH0sIlBhcmVudFN0eWxlIjpudWxsfSwiVGl0bGVTdHlsZSI6eyIkaWQiOiIxMTIiLCJGb250U2V0dGluZ3MiOnsiJGlkIjoiMTEzIiwiRm9udFNpemUiOjExLCJGb250TmFtZSI6IkNhbGlicmkiLCJJc0JvbGQiOnRydWUsIklzSXRhbGljIjpmYWxzZSwiSXNVbmRlcmxpbmVkIjpmYWxzZSwiUGFyZW50U3R5bGUiOm51bGx9LCJBdXRvU2l6ZSI6MCwiRm9yZWdyb3VuZCI6eyIkaWQiOiIxMTQiLCJDb2xvciI6eyIkaWQiOiIxMTUiLCJBIjoyNTUsIlIiOjAsIkciOjAsIkIiOjB9fSwiTWF4V2lkdGgiOjk2MC4wLCJNYXhIZWlnaHQiOiJJbmZpbml0eSIsIlNtYXJ0Rm9yZWdyb3VuZElzQWN0aXZlIjpmYWxzZSwiSG9yaXpvbnRhbEFsaWdubWVudCI6MSwiVmVydGljYWxBbGlnbm1lbnQiOjAsIlNtYXJ0Rm9yZWdyb3VuZCI6bnVsbCwiQmFja2dyb3VuZEZpbGxUeXBlIjowLCJNYXJnaW4iOnsiJGlkIjoiMTE2IiwiVG9wIjowLCJMZWZ0IjowLCJSaWdodCI6MCwiQm90dG9tIjowfSwiUGFkZGluZyI6eyIkaWQiOiIxMTciLCJUb3AiOjAsIkxlZnQiOjAsIlJpZ2h0IjowLCJCb3R0b20iOjB9LCJCYWNrZ3JvdW5kIjp7IiRpZCI6IjExOCIsIkNvbG9yIjp7IiRyZWYiOiIyOCJ9fSwiSXNWaXNpYmxlIjp0cnVlLCJXaWR0aCI6MC4wLCJIZWlnaHQiOjAuMCwiQm9yZGVyU3R5bGUiOm51bGwsIlBhcmVudFN0eWxlIjpudWxsfSwiRGF0ZVN0eWxlIjp7IiRpZCI6IjExOSIsIkZvbnRTZXR0aW5ncyI6eyIkaWQiOiIxMjAiLCJGb250U2l6ZSI6MTAsIkZvbnROYW1lIjoiQ2FsaWJyaSIsIklzQm9sZCI6ZmFsc2UsIklzSXRhbGljIjpmYWxzZSwiSXNVbmRlcmxpbmVkIjpmYWxzZSwiUGFyZW50U3R5bGUiOm51bGx9LCJBdXRvU2l6ZSI6MCwiRm9yZWdyb3VuZCI6eyIkaWQiOiIxMjEiLCJDb2xvciI6eyIkaWQiOiIxMjIiLCJBIjoyNTUsIlIiOjY4LCJHIjo4NCwiQiI6MTA2fX0sIk1heFdpZHRoIjoyMDAuMCwiTWF4SGVpZ2h0IjoiSW5maW5pdHkiLCJTbWFydEZvcmVncm91bmRJc0FjdGl2ZSI6ZmFsc2UsIkhvcml6b250YWxBbGlnbm1lbnQiOjAsIlZlcnRpY2FsQWxpZ25tZW50IjowLCJTbWFydEZvcmVncm91bmQiOm51bGwsIkJhY2tncm91bmRGaWxsVHlwZSI6MCwiTWFyZ2luIjp7IiRpZCI6IjEyMyIsIlRvcCI6MCwiTGVmdCI6MCwiUmlnaHQiOjAsIkJvdHRvbSI6MH0sIlBhZGRpbmciOnsiJGlkIjoiMTI0IiwiVG9wIjowLCJMZWZ0IjowLCJSaWdodCI6MCwiQm90dG9tIjowfSwiQmFja2dyb3VuZCI6eyIkaWQiOiIxMjUiLCJDb2xvciI6eyIkcmVmIjoiMjgifX0sIklzVmlzaWJsZSI6dHJ1ZSwiV2lkdGgiOjAuMCwiSGVpZ2h0IjowLjAsIkJvcmRlclN0eWxlIjpudWxsLCJQYXJlbnRTdHlsZSI6bnVsbH0sIkRhdGVGb3JtYXQiOnsiJGlkIjoiMTI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LCJfZXhwbGljaXRseVNldCI6eyIkaWQiOiIxMjciLCJTaGFwZVN0eWxlIjpmYWxzZSwiVGl0bGVTdHlsZSI6ZmFsc2UsIkRhdGVTdHlsZSI6ZmFsc2UsIkhvcml6b250YWxDb25uZWN0b3JTdHlsZSI6ZmFsc2UsIlZlcnRpY2FsQ29ubmVjdG9yU3R5bGUiOmZhbHNlLCJQZXJjZW50YWdlQ29tcGxldGVTaGFwZU9wYWNpdHkiOmZhbHNlLCJTaGFwZSI6ZmFsc2UsIlNoYXBlVGhpY2tuZXNzIjpmYWxzZSwiRHVyYXRpb25Gb3JtYXQiOmZhbHNlLCJJbmNsdWRlTm9uV29ya2luZ0RheXNJbkR1cmF0aW9uIjpmYWxzZSwiTWFyZ2luIjpmYWxzZSwiU3RhcnREYXRlUG9zaXRpb24iOmZhbHNlLCJFbmREYXRlUG9zaXRpb24iOmZhbHNlLCJUaXRsZVBvc2l0aW9uIjpmYWxzZSwiRHVyYXRpb25Qb3NpdGlvbiI6ZmFsc2UsIlBlcmNlbnRhZ2VDb21wbGV0ZWRQb3NpdGlvbiI6ZmFsc2UsIlNwYWNpbmciOmZhbHNlLCJJc0JlbG93VGltZWJhbmQiOmZhbHNlLCJEYXRlRm9ybWF0IjpmYWxzZSwiSXNWaXNpYmxlIjpmYWxzZX19LCJTaG93RWxhcHNlZFRpbWVHcmFkaWVudFN0eWxlIjp0cnVlfSwiU2NhbGUiOnsiJGlkIjoiMTI4IiwiU3RhcnREYXRlIjoiMDAwMS0wMS0wMVQwMDowMDowMCIsIkVuZERhdGUiOiIyMDE5LTAxLTI2VDAwOjAwOjAwIiwiRm9ybWF0IjoiZGRkIiwiVHlwZSI6MCwiQXV0b0RhdGVSYW5nZSI6dHJ1ZSwiV29ya2luZ0RheXMiOjMxLCJUb2RheU1hcmtlclRleHQiOiJUb2RheSIsIkF1dG9TY2FsZVR5cGUiOmZhbHNlfSwiTWlsZXN0b25lcyI6W3siJGlkIjoiMTI5IiwiRGF0ZSI6IjIwMTktMDEtMDdUMTE6MDA6MDAiLCJTdHlsZSI6eyIkaWQiOiIxMzAiLCJTaGFwZSI6MTYsIkNvbm5lY3Rvck1hcmdpbiI6eyIkcmVmIjoiNTUifSwiQ29ubmVjdG9yU3R5bGUiOnsiJGlkIjoiMTMxIiwiTGluZUNvbG9yIjp7IiRpZCI6IjEzMiIsIiR0eXBlIjoiTkxSRS5Db21tb24uRG9tLlNvbGlkQ29sb3JCcnVzaCwgTkxSRS5Db21tb24iLCJDb2xvciI6eyIkaWQiOiIxMzMiLCJBIjoyNTUsIlIiOjExNSwiRyI6MTE1LCJCIjoxMTV9fSwiTGluZVdlaWdodCI6MS4wLCJMaW5lVHlwZSI6MCwiUGFyZW50U3R5bGUiOm51bGx9LCJJc0JlbG93VGltZWJhbmQiOnRydWUsIkhpZGVEYXRlIjpmYWxzZSwiU2hhcGVTaXplIjoxLCJTcGFjaW5nIjoyLjAsIlBhZGRpbmciOnsiJHJlZiI6IjU5In0sIlNoYXBlU3R5bGUiOnsiJGlkIjoiMTM0IiwiTWFyZ2luIjp7IiRyZWYiOiI2MSJ9LCJQYWRkaW5nIjp7IiRyZWYiOiI2MiJ9LCJCYWNrZ3JvdW5kIjp7IiRpZCI6IjEzNSIsIkNvbG9yIjp7IiRpZCI6IjEzNiIsIkEiOjI1NSwiUiI6MTUsIkciOjIwLCJCIjoyNX19LCJJc1Zpc2libGUiOnRydWUsIldpZHRoIjoxOC4wLCJIZWlnaHQiOjIwLjAsIkJvcmRlclN0eWxlIjp7IiRpZCI6IjEzNyIsIkxpbmVDb2xvciI6eyIkcmVmIjoiNjYifSwiTGluZVdlaWdodCI6MC4wLCJMaW5lVHlwZSI6MCwiUGFyZW50U3R5bGUiOm51bGx9LCJQYXJlbnRTdHlsZSI6bnVsbH0sIlRpdGxlU3R5bGUiOnsiJGlkIjoiMTM4IiwiRm9udFNldHRpbmdzIjp7IiRpZCI6IjEzOSIsIkZvbnRTaXplIjoxMSwiRm9udE5hbWUiOiJDYWxpYnJpIiwiSXNCb2xkIjp0cnVlLCJJc0l0YWxpYyI6ZmFsc2UsIklzVW5kZXJsaW5lZCI6ZmFsc2UsIlBhcmVudFN0eWxlIjpudWxsfSwiQXV0b1NpemUiOjAsIkZvcmVncm91bmQiOnsiJGlkIjoiMTQwIiwiQ29sb3IiOnsiJGlkIjoiMTQxIiwiQSI6MjU1LCJSIjowLCJHIjowLCJCIjowfX0sIk1heFdpZHRoIjoyMDAuMCwiTWF4SGVpZ2h0IjoiSW5maW5pdHkiLCJTbWFydEZvcmVncm91bmRJc0FjdGl2ZSI6ZmFsc2UsIkhvcml6b250YWxBbGlnbm1lbnQiOjAsIlZlcnRpY2FsQWxpZ25tZW50IjowLCJTbWFydEZvcmVncm91bmQiOm51bGwsIkJhY2tncm91bmRGaWxsVHlwZSI6MCwiTWFyZ2luIjp7IiRyZWYiOiI3MiJ9LCJQYWRkaW5nIjp7IiRyZWYiOiI3MyJ9LCJCYWNrZ3JvdW5kIjp7IiRyZWYiOiI3NCJ9LCJJc1Zpc2libGUiOnRydWUsIldpZHRoIjowLjAsIkhlaWdodCI6MC4wLCJCb3JkZXJTdHlsZSI6eyIkaWQiOiIxNDIiLCJMaW5lQ29sb3IiOm51bGwsIkxpbmVXZWlnaHQiOjAuMCwiTGluZVR5cGUiOjAsIlBhcmVudFN0eWxlIjpudWxsfSwiUGFyZW50U3R5bGUiOm51bGx9LCJEYXRlU3R5bGUiOnsiJGlkIjoiMTQzIiwiRm9udFNldHRpbmdzIjp7IiRpZCI6IjE0NCIsIkZvbnRTaXplIjoxMCwiRm9udE5hbWUiOiJDYWxpYnJpIiwiSXNCb2xkIjpmYWxzZSwiSXNJdGFsaWMiOmZhbHNlLCJJc1VuZGVybGluZWQiOmZhbHNlLCJQYXJlbnRTdHlsZSI6bnVsbH0sIkF1dG9TaXplIjowLCJGb3JlZ3JvdW5kIjp7IiRyZWYiOiI3NyJ9LCJNYXhXaWR0aCI6MjAwLjAsIk1heEhlaWdodCI6IkluZmluaXR5IiwiU21hcnRGb3JlZ3JvdW5kSXNBY3RpdmUiOmZhbHNlLCJIb3Jpem9udGFsQWxpZ25tZW50IjowLCJWZXJ0aWNhbEFsaWdubWVudCI6MCwiU21hcnRGb3JlZ3JvdW5kIjpudWxsLCJCYWNrZ3JvdW5kRmlsbFR5cGUiOjAsIk1hcmdpbiI6eyIkcmVmIjoiNzkifSwiUGFkZGluZyI6eyIkcmVmIjoiODAifSwiQmFja2dyb3VuZCI6eyIkcmVmIjoiODEifSwiSXNWaXNpYmxlIjpmYWxzZSwiV2lkdGgiOjAuMCwiSGVpZ2h0IjowLjAsIkJvcmRlclN0eWxlIjp7IiRpZCI6IjE0NSIsIkxpbmVDb2xvciI6bnVsbCwiTGluZVdlaWdodCI6MC4wLCJMaW5lVHlwZSI6MCwiUGFyZW50U3R5bGUiOm51bGx9LCJQYXJlbnRTdHlsZSI6bnVsbH0sIkRhdGVGb3JtYXQiOnsiJHJlZiI6IjgyIn0sIklzVmlzaWJsZSI6dHJ1ZSwiUGFyZW50U3R5bGUiOm51bGx9LCJJbmRleCI6NCwiUGVyY2VudGFnZUNvbXBsZXRlIjpudWxsLCJQb3NpdGlvbiI6eyJSYXRpbyI6MC4wLCJJc0N1c3RvbSI6ZmFsc2V9LCJEYXRlRm9ybWF0Ijp7IiRyZWYiOiI4MiJ9LCJJZCI6IjQ1NWMzNzMwLTg3NTItNGE1MS1hNDQ3LTE5NWJlZjMzODBmZCIsIkltcG9ydElkIjpudWxsLCJUaXRsZSI6IlJldmlldyBTYW1wbGUgUE9DIEd1aWRlIiwiTm90ZSI6ImUxeHlkR1l4WEdGdWMybGNZVzV6YVdOd1p6RXlOVEpjZFdNeFhHaDBiV0YxZEhOd1hHUmxabVl5ZTF4bWIyNTBkR0pzZTF4bU1GeG1ZMmhoY25ObGREQWdWR2x0WlhNZ1RtVjNJRkp2YldGdU8zMTdYR1l5WEdaamFHRnljMlYwTUNCVFpXZHZaU0JWU1R0OWZYdGNZMjlzYjNKMFlteGNjbVZrTUZ4bmNtVmxiakJjWW14MVpUQTdYSEpsWkRJMU5WeG5jbVZsYmpJMU5WeGliSFZsTWpVMU8xeHlaV1ExTVZ4bmNtVmxialV4WEdKc2RXVTFNVHQ5WEd4dlkyaGNhR2xqYUZ4a1ltTm9YSEJoY21SY2NHeGhhVzVjYkhSeWNHRnlYR2wwWVhBd2UxeHNZVzVuTVRBek0xeG1jekU0WEdZeVhHTm1NaUJjWTJZeVhIRnNlMXhtTWlCN1hHeDBjbU5vSUZOb1lYQmxJSFJvWlNCeVpYRjFhWEpsYldWdWRITjlYR3hwTUZ4eWFUQmNjMkV3WEhOaU1GeG1hVEJjY1d4Y2NHRnlmUTBLZTF4bU1pQjdYR3gwY21Ob0lGTmxkQ0IwYUdVZ2RHbHRaV3hwYm1WOVhHeHBNRnh5YVRCY2MyRXdYSE5pTUZ4bWFUQmNjV3hjY0dGeWZRMEtmUTBLZlE9PSIsIkh5cGVybGluayI6bnVsbCwiSXNDaGFuZ2VkIjpmYWxzZSwiSXNOZXciOmZhbHNlfSx7IiRpZCI6IjE0NiIsIkRhdGUiOiIyMDE5LTAxLTA5VDE1OjAwOjAwIiwiU3R5bGUiOnsiJGlkIjoiMTQ3IiwiU2hhcGUiOjE2LCJDb25uZWN0b3JNYXJnaW4iOnsiJHJlZiI6IjU1In0sIkNvbm5lY3RvclN0eWxlIjp7IiRpZCI6IjE0OCIsIkxpbmVDb2xvciI6eyIkaWQiOiIxNDkiLCIkdHlwZSI6Ik5MUkUuQ29tbW9uLkRvbS5Tb2xpZENvbG9yQnJ1c2gsIE5MUkUuQ29tbW9uIiwiQ29sb3IiOnsiJGlkIjoiMTUwIiwiQSI6MjU1LCJSIjoxMTUsIkciOjExNSwiQiI6MTE1fX0sIkxpbmVXZWlnaHQiOjEuMCwiTGluZVR5cGUiOjAsIlBhcmVudFN0eWxlIjpudWxsfSwiSXNCZWxvd1RpbWViYW5kIjp0cnVlLCJIaWRlRGF0ZSI6ZmFsc2UsIlNoYXBlU2l6ZSI6MSwiU3BhY2luZyI6Mi4wLCJQYWRkaW5nIjp7IiRyZWYiOiI1OSJ9LCJTaGFwZVN0eWxlIjp7IiRpZCI6IjE1MSIsIk1hcmdpbiI6eyIkcmVmIjoiNjEifSwiUGFkZGluZyI6eyIkcmVmIjoiNjIifSwiQmFja2dyb3VuZCI6eyIkaWQiOiIxNTIiLCJDb2xvciI6eyIkaWQiOiIxNTMiLCJBIjoyNTUsIlIiOjE1LCJHIjoyMCwiQiI6MjV9fSwiSXNWaXNpYmxlIjp0cnVlLCJXaWR0aCI6MTguMCwiSGVpZ2h0IjoyMC4wLCJCb3JkZXJTdHlsZSI6eyIkaWQiOiIxNTQiLCJMaW5lQ29sb3IiOnsiJHJlZiI6IjY2In0sIkxpbmVXZWlnaHQiOjAuMCwiTGluZVR5cGUiOjAsIlBhcmVudFN0eWxlIjpudWxsfSwiUGFyZW50U3R5bGUiOm51bGx9LCJUaXRsZVN0eWxlIjp7IiRpZCI6IjE1NSIsIkZvbnRTZXR0aW5ncyI6eyIkaWQiOiIxNTYiLCJGb250U2l6ZSI6MTEsIkZvbnROYW1lIjoiQ2FsaWJyaSIsIklzQm9sZCI6dHJ1ZSwiSXNJdGFsaWMiOmZhbHNlLCJJc1VuZGVybGluZWQiOmZhbHNlLCJQYXJlbnRTdHlsZSI6bnVsbH0sIkF1dG9TaXplIjowLCJGb3JlZ3JvdW5kIjp7IiRpZCI6IjE1NyIsIkNvbG9yIjp7IiRpZCI6IjE1OCIsIkEiOjI1NSwiUiI6MCwiRyI6MCwiQiI6MH19LCJNYXhXaWR0aCI6MjAwLjAsIk1heEhlaWdodCI6IkluZmluaXR5IiwiU21hcnRGb3JlZ3JvdW5kSXNBY3RpdmUiOmZhbHNlLCJIb3Jpem9udGFsQWxpZ25tZW50IjowLCJWZXJ0aWNhbEFsaWdubWVudCI6MCwiU21hcnRGb3JlZ3JvdW5kIjpudWxsLCJCYWNrZ3JvdW5kRmlsbFR5cGUiOjAsIk1hcmdpbiI6eyIkcmVmIjoiNzIifSwiUGFkZGluZyI6eyIkcmVmIjoiNzMifSwiQmFja2dyb3VuZCI6eyIkcmVmIjoiNzQifSwiSXNWaXNpYmxlIjp0cnVlLCJXaWR0aCI6MC4wLCJIZWlnaHQiOjAuMCwiQm9yZGVyU3R5bGUiOnsiJGlkIjoiMTU5IiwiTGluZUNvbG9yIjpudWxsLCJMaW5lV2VpZ2h0IjowLjAsIkxpbmVUeXBlIjowLCJQYXJlbnRTdHlsZSI6bnVsbH0sIlBhcmVudFN0eWxlIjpudWxsfSwiRGF0ZVN0eWxlIjp7IiRpZCI6IjE2MCIsIkZvbnRTZXR0aW5ncyI6eyIkaWQiOiIxNjEiLCJGb250U2l6ZSI6MTAsIkZvbnROYW1lIjoiQ2FsaWJyaSIsIklzQm9sZCI6ZmFsc2UsIklzSXRhbGljIjpmYWxzZSwiSXNVbmRlcmxpbmVkIjpmYWxzZSwiUGFyZW50U3R5bGUiOm51bGx9LCJBdXRvU2l6ZSI6MCwiRm9yZWdyb3VuZCI6eyIkcmVmIjoiNzcifSwiTWF4V2lkdGgiOjIwMC4wLCJNYXhIZWlnaHQiOiJJbmZpbml0eSIsIlNtYXJ0Rm9yZWdyb3VuZElzQWN0aXZlIjpmYWxzZSwiSG9yaXpvbnRhbEFsaWdubWVudCI6MCwiVmVydGljYWxBbGlnbm1lbnQiOjAsIlNtYXJ0Rm9yZWdyb3VuZCI6bnVsbCwiQmFja2dyb3VuZEZpbGxUeXBlIjowLCJNYXJnaW4iOnsiJHJlZiI6Ijc5In0sIlBhZGRpbmciOnsiJHJlZiI6IjgwIn0sIkJhY2tncm91bmQiOnsiJHJlZiI6IjgxIn0sIklzVmlzaWJsZSI6ZmFsc2UsIldpZHRoIjowLjAsIkhlaWdodCI6MC4wLCJCb3JkZXJTdHlsZSI6eyIkaWQiOiIxNjIiLCJMaW5lQ29sb3IiOm51bGwsIkxpbmVXZWlnaHQiOjAuMCwiTGluZVR5cGUiOjAsIlBhcmVudFN0eWxlIjpudWxsfSwiUGFyZW50U3R5bGUiOm51bGx9LCJEYXRlRm9ybWF0Ijp7IiRyZWYiOiI4MiJ9LCJJc1Zpc2libGUiOnRydWUsIlBhcmVudFN0eWxlIjpudWxsfSwiSW5kZXgiOjUsIlBlcmNlbnRhZ2VDb21wbGV0ZSI6bnVsbCwiUG9zaXRpb24iOnsiUmF0aW8iOjAuMCwiSXNDdXN0b20iOmZhbHNlfSwiRGF0ZUZvcm1hdCI6eyIkcmVmIjoiODIifSwiSWQiOiI1NjUzYzA1ZC0zZjEzLTQ0YTYtOGNkNy05YjM4ZTkwMTIxMTMiLCJJbXBvcnRJZCI6bnVsbCwiVGl0bGUiOiJNdXR1YWxseSBBZ3JlZWQgUE9DIHN1Y2Nlc3MgY3JpdGVyaWEiLCJOb3RlIjpudWxsLCJIeXBlcmxpbmsiOm51bGwsIklzQ2hhbmdlZCI6ZmFsc2UsIklzTmV3IjpmYWxzZX0seyIkaWQiOiIxNjMiLCJEYXRlIjoiMjAxOS0wMS0wOVQwODowMDowMCIsIlN0eWxlIjp7IiRpZCI6IjE2NCIsIlNoYXBlIjoxNiwiQ29ubmVjdG9yTWFyZ2luIjp7IiRyZWYiOiI1NSJ9LCJDb25uZWN0b3JTdHlsZSI6eyIkaWQiOiIxNjUiLCJMaW5lQ29sb3IiOnsiJGlkIjoiMTY2IiwiJHR5cGUiOiJOTFJFLkNvbW1vbi5Eb20uU29saWRDb2xvckJydXNoLCBOTFJFLkNvbW1vbiIsIkNvbG9yIjp7IiRpZCI6IjE2NyIsIkEiOjI1NSwiUiI6MTE1LCJHIjoxMTUsIkIiOjExNX19LCJMaW5lV2VpZ2h0IjoxLjAsIkxpbmVUeXBlIjowLCJQYXJlbnRTdHlsZSI6bnVsbH0sIklzQmVsb3dUaW1lYmFuZCI6dHJ1ZSwiSGlkZURhdGUiOmZhbHNlLCJTaGFwZVNpemUiOjEsIlNwYWNpbmciOjIuMCwiUGFkZGluZyI6eyIkcmVmIjoiNTkifSwiU2hhcGVTdHlsZSI6eyIkaWQiOiIxNjgiLCJNYXJnaW4iOnsiJHJlZiI6IjYxIn0sIlBhZGRpbmciOnsiJHJlZiI6IjYyIn0sIkJhY2tncm91bmQiOnsiJGlkIjoiMTY5IiwiQ29sb3IiOnsiJGlkIjoiMTcwIiwiQSI6MjU1LCJSIjoxNSwiRyI6MjAsIkIiOjI1fX0sIklzVmlzaWJsZSI6dHJ1ZSwiV2lkdGgiOjE4LjAsIkhlaWdodCI6MjAuMCwiQm9yZGVyU3R5bGUiOnsiJGlkIjoiMTcxIiwiTGluZUNvbG9yIjp7IiRyZWYiOiI2NiJ9LCJMaW5lV2VpZ2h0IjowLjAsIkxpbmVUeXBlIjowLCJQYXJlbnRTdHlsZSI6bnVsbH0sIlBhcmVudFN0eWxlIjpudWxsfSwiVGl0bGVTdHlsZSI6eyIkaWQiOiIxNzIiLCJGb250U2V0dGluZ3MiOnsiJGlkIjoiMTczIiwiRm9udFNpemUiOjExLCJGb250TmFtZSI6IkNhbGlicmkiLCJJc0JvbGQiOnRydWUsIklzSXRhbGljIjpmYWxzZSwiSXNVbmRlcmxpbmVkIjpmYWxzZSwiUGFyZW50U3R5bGUiOm51bGx9LCJBdXRvU2l6ZSI6MCwiRm9yZWdyb3VuZCI6eyIkcmVmIjoiNzAifSwiTWF4V2lkdGgiOjIwMC4wLCJNYXhIZWlnaHQiOiJJbmZpbml0eSIsIlNtYXJ0Rm9yZWdyb3VuZElzQWN0aXZlIjpmYWxzZSwiSG9yaXpvbnRhbEFsaWdubWVudCI6MCwiVmVydGljYWxBbGlnbm1lbnQiOjAsIlNtYXJ0Rm9yZWdyb3VuZCI6bnVsbCwiQmFja2dyb3VuZEZpbGxUeXBlIjowLCJNYXJnaW4iOnsiJHJlZiI6IjcyIn0sIlBhZGRpbmciOnsiJHJlZiI6IjczIn0sIkJhY2tncm91bmQiOnsiJHJlZiI6Ijc0In0sIklzVmlzaWJsZSI6dHJ1ZSwiV2lkdGgiOjAuMCwiSGVpZ2h0IjowLjAsIkJvcmRlclN0eWxlIjp7IiRpZCI6IjE3NCIsIkxpbmVDb2xvciI6bnVsbCwiTGluZVdlaWdodCI6MC4wLCJMaW5lVHlwZSI6MCwiUGFyZW50U3R5bGUiOm51bGx9LCJQYXJlbnRTdHlsZSI6bnVsbH0sIkRhdGVTdHlsZSI6eyIkaWQiOiIxNzUiLCJGb250U2V0dGluZ3MiOnsiJGlkIjoiMTc2IiwiRm9udFNpemUiOjEwLCJGb250TmFtZSI6IkNhbGlicmkiLCJJc0JvbGQiOmZhbHNlLCJJc0l0YWxpYyI6ZmFsc2UsIklzVW5kZXJsaW5lZCI6ZmFsc2UsIlBhcmVudFN0eWxlIjpudWxsfSwiQXV0b1NpemUiOjAsIkZvcmVncm91bmQiOnsiJHJlZiI6Ijc3In0sIk1heFdpZHRoIjoyMDAuMCwiTWF4SGVpZ2h0IjoiSW5maW5pdHkiLCJTbWFydEZvcmVncm91bmRJc0FjdGl2ZSI6ZmFsc2UsIkhvcml6b250YWxBbGlnbm1lbnQiOjAsIlZlcnRpY2FsQWxpZ25tZW50IjowLCJTbWFydEZvcmVncm91bmQiOm51bGwsIkJhY2tncm91bmRGaWxsVHlwZSI6MCwiTWFyZ2luIjp7IiRyZWYiOiI3OSJ9LCJQYWRkaW5nIjp7IiRyZWYiOiI4MCJ9LCJCYWNrZ3JvdW5kIjp7IiRyZWYiOiI4MSJ9LCJJc1Zpc2libGUiOmZhbHNlLCJXaWR0aCI6MC4wLCJIZWlnaHQiOjAuMCwiQm9yZGVyU3R5bGUiOnsiJGlkIjoiMTc3IiwiTGluZUNvbG9yIjpudWxsLCJMaW5lV2VpZ2h0IjowLjAsIkxpbmVUeXBlIjowLCJQYXJlbnRTdHlsZSI6bnVsbH0sIlBhcmVudFN0eWxlIjpudWxsfSwiRGF0ZUZvcm1hdCI6eyIkcmVmIjoiODIifSwiSXNWaXNpYmxlIjp0cnVlLCJQYXJlbnRTdHlsZSI6bnVsbH0sIkluZGV4Ijo2LCJQZXJjZW50YWdlQ29tcGxldGUiOm51bGwsIlBvc2l0aW9uIjp7IlJhdGlvIjowLjAsIklzQ3VzdG9tIjpmYWxzZX0sIkRhdGVGb3JtYXQiOnsiJHJlZiI6IjgyIn0sIklkIjoiNTY1MmM2OTUtNjQ1ZS00YzlkLTk2MjUtZjkwYjQxMmM5ZDExIiwiSW1wb3J0SWQiOm51bGwsIlRpdGxlIjoiVGVjaG5pY2FsIFByZXAgQ2FsbCIsIk5vdGUiOm51bGwsIkh5cGVybGluayI6bnVsbCwiSXNDaGFuZ2VkIjpmYWxzZSwiSXNOZXciOmZhbHNlfSx7IiRpZCI6IjE3OCIsIkRhdGUiOiIyMDE5LTAxLTE1VDE1OjU5OjAwIiwiU3R5bGUiOnsiJGlkIjoiMTc5IiwiU2hhcGUiOjE2LCJDb25uZWN0b3JNYXJnaW4iOnsiJHJlZiI6IjU1In0sIkNvbm5lY3RvclN0eWxlIjp7IiRpZCI6IjE4MCIsIkxpbmVDb2xvciI6eyIkaWQiOiIxODEiLCIkdHlwZSI6Ik5MUkUuQ29tbW9uLkRvbS5Tb2xpZENvbG9yQnJ1c2gsIE5MUkUuQ29tbW9uIiwiQ29sb3IiOnsiJGlkIjoiMTgyIiwiQSI6MjU1LCJSIjoxMTUsIkciOjExNSwiQiI6MTE1fX0sIkxpbmVXZWlnaHQiOjEuMCwiTGluZVR5cGUiOjAsIlBhcmVudFN0eWxlIjpudWxsfSwiSXNCZWxvd1RpbWViYW5kIjp0cnVlLCJIaWRlRGF0ZSI6ZmFsc2UsIlNoYXBlU2l6ZSI6MSwiU3BhY2luZyI6Mi4wLCJQYWRkaW5nIjp7IiRyZWYiOiI1OSJ9LCJTaGFwZVN0eWxlIjp7IiRpZCI6IjE4MyIsIk1hcmdpbiI6eyIkcmVmIjoiNjEifSwiUGFkZGluZyI6eyIkcmVmIjoiNjIifSwiQmFja2dyb3VuZCI6eyIkaWQiOiIxODQiLCJDb2xvciI6eyIkaWQiOiIxODUiLCJBIjoyNTUsIlIiOjIwLCJHIjoxNDksIkIiOjI1NX19LCJJc1Zpc2libGUiOnRydWUsIldpZHRoIjoxOC4wLCJIZWlnaHQiOjIwLjAsIkJvcmRlclN0eWxlIjp7IiRpZCI6IjE4NiIsIkxpbmVDb2xvciI6eyIkcmVmIjoiNjYifSwiTGluZVdlaWdodCI6MC4wLCJMaW5lVHlwZSI6MCwiUGFyZW50U3R5bGUiOm51bGx9LCJQYXJlbnRTdHlsZSI6bnVsbH0sIlRpdGxlU3R5bGUiOnsiJGlkIjoiMTg3IiwiRm9udFNldHRpbmdzIjp7IiRpZCI6IjE4OCIsIkZvbnRTaXplIjoxMSwiRm9udE5hbWUiOiJDYWxpYnJpIiwiSXNCb2xkIjp0cnVlLCJJc0l0YWxpYyI6ZmFsc2UsIklzVW5kZXJsaW5lZCI6ZmFsc2UsIlBhcmVudFN0eWxlIjpudWxsfSwiQXV0b1NpemUiOjAsIkZvcmVncm91bmQiOnsiJHJlZiI6IjcwIn0sIk1heFdpZHRoIjoyMDAuMCwiTWF4SGVpZ2h0IjoiSW5maW5pdHkiLCJTbWFydEZvcmVncm91bmRJc0FjdGl2ZSI6ZmFsc2UsIkhvcml6b250YWxBbGlnbm1lbnQiOjAsIlZlcnRpY2FsQWxpZ25tZW50IjowLCJTbWFydEZvcmVncm91bmQiOm51bGwsIkJhY2tncm91bmRGaWxsVHlwZSI6MCwiTWFyZ2luIjp7IiRyZWYiOiI3MiJ9LCJQYWRkaW5nIjp7IiRyZWYiOiI3MyJ9LCJCYWNrZ3JvdW5kIjp7IiRyZWYiOiI3NCJ9LCJJc1Zpc2libGUiOnRydWUsIldpZHRoIjowLjAsIkhlaWdodCI6MC4wLCJCb3JkZXJTdHlsZSI6eyIkaWQiOiIxODkiLCJMaW5lQ29sb3IiOm51bGwsIkxpbmVXZWlnaHQiOjAuMCwiTGluZVR5cGUiOjAsIlBhcmVudFN0eWxlIjpudWxsfSwiUGFyZW50U3R5bGUiOm51bGx9LCJEYXRlU3R5bGUiOnsiJGlkIjoiMTkwIiwiRm9udFNldHRpbmdzIjp7IiRpZCI6IjE5MSIsIkZvbnRTaXplIjoxMCwiRm9udE5hbWUiOiJDYWxpYnJpIiwiSXNCb2xkIjpmYWxzZSwiSXNJdGFsaWMiOmZhbHNlLCJJc1VuZGVybGluZWQiOmZhbHNlLCJQYXJlbnRTdHlsZSI6bnVsbH0sIkF1dG9TaXplIjowLCJGb3JlZ3JvdW5kIjp7IiRyZWYiOiI3NyJ9LCJNYXhXaWR0aCI6MjAwLjAsIk1heEhlaWdodCI6IkluZmluaXR5IiwiU21hcnRGb3JlZ3JvdW5kSXNBY3RpdmUiOmZhbHNlLCJIb3Jpem9udGFsQWxpZ25tZW50IjowLCJWZXJ0aWNhbEFsaWdubWVudCI6MCwiU21hcnRGb3JlZ3JvdW5kIjpudWxsLCJCYWNrZ3JvdW5kRmlsbFR5cGUiOjAsIk1hcmdpbiI6eyIkcmVmIjoiNzkifSwiUGFkZGluZyI6eyIkcmVmIjoiODAifSwiQmFja2dyb3VuZCI6eyIkcmVmIjoiODEifSwiSXNWaXNpYmxlIjpmYWxzZSwiV2lkdGgiOjAuMCwiSGVpZ2h0IjowLjAsIkJvcmRlclN0eWxlIjp7IiRpZCI6IjE5MiIsIkxpbmVDb2xvciI6bnVsbCwiTGluZVdlaWdodCI6MC4wLCJMaW5lVHlwZSI6MCwiUGFyZW50U3R5bGUiOm51bGx9LCJQYXJlbnRTdHlsZSI6bnVsbH0sIkRhdGVGb3JtYXQiOnsiJHJlZiI6IjgyIn0sIklzVmlzaWJsZSI6dHJ1ZSwiUGFyZW50U3R5bGUiOm51bGx9LCJJbmRleCI6NywiUGVyY2VudGFnZUNvbXBsZXRlIjpudWxsLCJQb3NpdGlvbiI6eyJSYXRpbyI6MC4wLCJJc0N1c3RvbSI6ZmFsc2V9LCJEYXRlRm9ybWF0Ijp7IiRyZWYiOiI4MiJ9LCJJZCI6IjU0ZTZhMzM1LWExNmItNDIwNC05ODdlLWI1NjM5YmUwZjA3MCIsIkltcG9ydElkIjpudWxsLCJUaXRsZSI6IlNlY3VyaXR5IHJldmlldy9hcHByb3ZhbCBmb3IgcHJvZFxyKGlmIG5lZWRlZClcciIsIk5vdGUiOm51bGwsIkh5cGVybGluayI6bnVsbCwiSXNDaGFuZ2VkIjpmYWxzZSwiSXNOZXciOmZhbHNlfSx7IiRpZCI6IjE5MyIsIkRhdGUiOiIyMDE5LTAxLTExVDEyOjAwOjAwIiwiU3R5bGUiOnsiJGlkIjoiMTk0IiwiU2hhcGUiOjAsIkNvbm5lY3Rvck1hcmdpbiI6eyIkcmVmIjoiNTUifSwiQ29ubmVjdG9yU3R5bGUiOnsiJGlkIjoiMTk1IiwiTGluZUNvbG9yIjp7IiRyZWYiOiI1NyJ9LCJMaW5lV2VpZ2h0IjoxLjAsIkxpbmVUeXBlIjowLCJQYXJlbnRTdHlsZSI6bnVsbH0sIklzQmVsb3dUaW1lYmFuZCI6ZmFsc2UsIkhpZGVEYXRlIjpmYWxzZSwiU2hhcGVTaXplIjoxLCJTcGFjaW5nIjoyLjAsIlBhZGRpbmciOnsiJHJlZiI6IjU5In0sIlNoYXBlU3R5bGUiOnsiJGlkIjoiMTk2IiwiTWFyZ2luIjp7IiRyZWYiOiI2MSJ9LCJQYWRkaW5nIjp7IiRyZWYiOiI2MiJ9LCJCYWNrZ3JvdW5kIjp7IiRpZCI6IjE5NyIsIkNvbG9yIjp7IiRpZCI6IjE5OCIsIkEiOjI1NSwiUiI6MTUwLCJHIjoyMTQsIkIiOjY2fX0sIklzVmlzaWJsZSI6dHJ1ZSwiV2lkdGgiOjE4LjAsIkhlaWdodCI6MjAuMCwiQm9yZGVyU3R5bGUiOnsiJGlkIjoiMTk5IiwiTGluZUNvbG9yIjp7IiRyZWYiOiI2NiJ9LCJMaW5lV2VpZ2h0IjowLjAsIkxpbmVUeXBlIjowLCJQYXJlbnRTdHlsZSI6bnVsbH0sIlBhcmVudFN0eWxlIjpudWxsfSwiVGl0bGVTdHlsZSI6eyIkaWQiOiIyMDAiLCJGb250U2V0dGluZ3MiOnsiJGlkIjoiMjAxIiwiRm9udFNpemUiOjExLCJGb250TmFtZSI6IkNhbGlicmkiLCJJc0JvbGQiOnRydWUsIklzSXRhbGljIjpmYWxzZSwiSXNVbmRlcmxpbmVkIjpmYWxzZSwiUGFyZW50U3R5bGUiOm51bGx9LCJBdXRvU2l6ZSI6MCwiRm9yZWdyb3VuZCI6eyIkcmVmIjoiNzAifSwiTWF4V2lkdGgiOjIwMC4wLCJNYXhIZWlnaHQiOiJJbmZpbml0eSIsIlNtYXJ0Rm9yZWdyb3VuZElzQWN0aXZlIjpmYWxzZSwiSG9yaXpvbnRhbEFsaWdubWVudCI6MSwiVmVydGljYWxBbGlnbm1lbnQiOjAsIlNtYXJ0Rm9yZWdyb3VuZCI6bnVsbCwiQmFja2dyb3VuZEZpbGxUeXBlIjowLCJNYXJnaW4iOnsiJHJlZiI6IjcyIn0sIlBhZGRpbmciOnsiJHJlZiI6IjczIn0sIkJhY2tncm91bmQiOnsiJHJlZiI6Ijc0In0sIklzVmlzaWJsZSI6dHJ1ZSwiV2lkdGgiOjAuMCwiSGVpZ2h0IjowLjAsIkJvcmRlclN0eWxlIjp7IiRpZCI6IjIwMiIsIkxpbmVDb2xvciI6bnVsbCwiTGluZVdlaWdodCI6MC4wLCJMaW5lVHlwZSI6MCwiUGFyZW50U3R5bGUiOm51bGx9LCJQYXJlbnRTdHlsZSI6bnVsbH0sIkRhdGVTdHlsZSI6eyIkaWQiOiIyMDMiLCJGb250U2V0dGluZ3MiOnsiJGlkIjoiMjA0IiwiRm9udFNpemUiOjEwLCJGb250TmFtZSI6IkNhbGlicmkiLCJJc0JvbGQiOmZhbHNlLCJJc0l0YWxpYyI6ZmFsc2UsIklzVW5kZXJsaW5lZCI6ZmFsc2UsIlBhcmVudFN0eWxlIjpudWxsfSwiQXV0b1NpemUiOjAsIkZvcmVncm91bmQiOnsiJHJlZiI6Ijc3In0sIk1heFdpZHRoIjoyMDAuMCwiTWF4SGVpZ2h0IjoiSW5maW5pdHkiLCJTbWFydEZvcmVncm91bmRJc0FjdGl2ZSI6ZmFsc2UsIkhvcml6b250YWxBbGlnbm1lbnQiOjAsIlZlcnRpY2FsQWxpZ25tZW50IjowLCJTbWFydEZvcmVncm91bmQiOm51bGwsIkJhY2tncm91bmRGaWxsVHlwZSI6MCwiTWFyZ2luIjp7IiRyZWYiOiI3OSJ9LCJQYWRkaW5nIjp7IiRyZWYiOiI4MCJ9LCJCYWNrZ3JvdW5kIjp7IiRyZWYiOiI4MSJ9LCJJc1Zpc2libGUiOmZhbHNlLCJXaWR0aCI6MC4wLCJIZWlnaHQiOjAuMCwiQm9yZGVyU3R5bGUiOnsiJGlkIjoiMjA1IiwiTGluZUNvbG9yIjpudWxsLCJMaW5lV2VpZ2h0IjowLjAsIkxpbmVUeXBlIjowLCJQYXJlbnRTdHlsZSI6bnVsbH0sIlBhcmVudFN0eWxlIjpudWxsfSwiRGF0ZUZvcm1hdCI6eyIkcmVmIjoiODIifSwiSXNWaXNpYmxlIjp0cnVlLCJQYXJlbnRTdHlsZSI6bnVsbH0sIkluZGV4Ijo4LCJQZXJjZW50YWdlQ29tcGxldGUiOm51bGwsIlBvc2l0aW9uIjp7IlJhdGlvIjowLjAsIklzQ3VzdG9tIjpmYWxzZX0sIkRhdGVGb3JtYXQiOnsiJHJlZiI6IjgyIn0sIklkIjoiMTQ0ODhkYmYtN2FhZi00NDE3LWJkNjEtYWEzMjFmMjBjN2Q3IiwiSW1wb3J0SWQiOm51bGwsIlRpdGxlIjoiSW5zdGFsbCBEeW5hdHJhY2UgaW4gU3RhZ2luZyIsIk5vdGUiOm51bGwsIkh5cGVybGluayI6bnVsbCwiSXNDaGFuZ2VkIjpmYWxzZSwiSXNOZXciOmZhbHNlfSx7IiRpZCI6IjIwNiIsIkRhdGUiOiIyMDE5LTAxLTE0VDA5OjAwOjAwIiwiU3R5bGUiOnsiJGlkIjoiMjA3IiwiU2hhcGUiOjEsIkNvbm5lY3Rvck1hcmdpbiI6eyIkcmVmIjoiNTUifSwiQ29ubmVjdG9yU3R5bGUiOnsiJGlkIjoiMjA4IiwiTGluZUNvbG9yIjp7IiRpZCI6IjIwOSIsIiR0eXBlIjoiTkxSRS5Db21tb24uRG9tLlNvbGlkQ29sb3JCcnVzaCwgTkxSRS5Db21tb24iLCJDb2xvciI6eyIkaWQiOiIyMTAiLCJBIjoyNTUsIlIiOjE1LCJHIjoyMCwiQiI6MjV9fSwiTGluZVdlaWdodCI6MS4wLCJMaW5lVHlwZSI6MCwiUGFyZW50U3R5bGUiOm51bGx9LCJJc0JlbG93VGltZWJhbmQiOmZhbHNlLCJIaWRlRGF0ZSI6ZmFsc2UsIlNoYXBlU2l6ZSI6MiwiU3BhY2luZyI6Mi4wLCJQYWRkaW5nIjp7IiRyZWYiOiI1OSJ9LCJTaGFwZVN0eWxlIjp7IiRpZCI6IjIxMSIsIk1hcmdpbiI6eyIkcmVmIjoiNjEifSwiUGFkZGluZyI6eyIkcmVmIjoiNjIifSwiQmFja2dyb3VuZCI6eyIkcmVmIjoiMjA5In0sIklzVmlzaWJsZSI6dHJ1ZSwiV2lkdGgiOjE4LjAsIkhlaWdodCI6MTguMCwiQm9yZGVyU3R5bGUiOnsiJGlkIjoiMjEyIiwiTGluZUNvbG9yIjp7IiRyZWYiOiI2NiJ9LCJMaW5lV2VpZ2h0IjowLjAsIkxpbmVUeXBlIjowLCJQYXJlbnRTdHlsZSI6bnVsbH0sIlBhcmVudFN0eWxlIjpudWxsfSwiVGl0bGVTdHlsZSI6eyIkaWQiOiIyMTMiLCJGb250U2V0dGluZ3MiOnsiJGlkIjoiMjE0IiwiRm9udFNpemUiOjExLCJGb250TmFtZSI6IkNhbGlicmkiLCJJc0JvbGQiOnRydWUsIklzSXRhbGljIjpmYWxzZSwiSXNVbmRlcmxpbmVkIjpmYWxzZSwiUGFyZW50U3R5bGUiOm51bGx9LCJBdXRvU2l6ZSI6MCwiRm9yZWdyb3VuZCI6eyIkcmVmIjoiNzAifSwiTWF4V2lkdGgiOjIwMC4wLCJNYXhIZWlnaHQiOiJJbmZpbml0eSIsIlNtYXJ0Rm9yZWdyb3VuZElzQWN0aXZlIjpmYWxzZSwiSG9yaXpvbnRhbEFsaWdubWVudCI6MSwiVmVydGljYWxBbGlnbm1lbnQiOjAsIlNtYXJ0Rm9yZWdyb3VuZCI6bnVsbCwiQmFja2dyb3VuZEZpbGxUeXBlIjowLCJNYXJnaW4iOnsiJHJlZiI6IjcyIn0sIlBhZGRpbmciOnsiJHJlZiI6IjczIn0sIkJhY2tncm91bmQiOnsiJHJlZiI6Ijc0In0sIklzVmlzaWJsZSI6dHJ1ZSwiV2lkdGgiOjAuMCwiSGVpZ2h0IjowLjAsIkJvcmRlclN0eWxlIjp7IiRpZCI6IjIxNSIsIkxpbmVDb2xvciI6bnVsbCwiTGluZVdlaWdodCI6MC4wLCJMaW5lVHlwZSI6MCwiUGFyZW50U3R5bGUiOm51bGx9LCJQYXJlbnRTdHlsZSI6bnVsbH0sIkRhdGVTdHlsZSI6eyIkaWQiOiIyMTYiLCJGb250U2V0dGluZ3MiOnsiJGlkIjoiMjE3IiwiRm9udFNpemUiOjEwLCJGb250TmFtZSI6IkNhbGlicmkiLCJJc0JvbGQiOmZhbHNlLCJJc0l0YWxpYyI6ZmFsc2UsIklzVW5kZXJsaW5lZCI6ZmFsc2UsIlBhcmVudFN0eWxlIjpudWxsfSwiQXV0b1NpemUiOjAsIkZvcmVncm91bmQiOnsiJHJlZiI6Ijc3In0sIk1heFdpZHRoIjoyMDAuMCwiTWF4SGVpZ2h0IjoiSW5maW5pdHkiLCJTbWFydEZvcmVncm91bmRJc0FjdGl2ZSI6ZmFsc2UsIkhvcml6b250YWxBbGlnbm1lbnQiOjAsIlZlcnRpY2FsQWxpZ25tZW50IjowLCJTbWFydEZvcmVncm91bmQiOm51bGwsIkJhY2tncm91bmRGaWxsVHlwZSI6MCwiTWFyZ2luIjp7IiRyZWYiOiI3OSJ9LCJQYWRkaW5nIjp7IiRyZWYiOiI4MCJ9LCJCYWNrZ3JvdW5kIjp7IiRyZWYiOiI4MSJ9LCJJc1Zpc2libGUiOmZhbHNlLCJXaWR0aCI6MC4wLCJIZWlnaHQiOjAuMCwiQm9yZGVyU3R5bGUiOnsiJGlkIjoiMjE4IiwiTGluZUNvbG9yIjpudWxsLCJMaW5lV2VpZ2h0IjowLjAsIkxpbmVUeXBlIjowLCJQYXJlbnRTdHlsZSI6bnVsbH0sIlBhcmVudFN0eWxlIjpudWxsfSwiRGF0ZUZvcm1hdCI6eyIkcmVmIjoiODIifSwiSXNWaXNpYmxlIjp0cnVlLCJQYXJlbnRTdHlsZSI6bnVsbH0sIkluZGV4Ijo5LCJQZXJjZW50YWdlQ29tcGxldGUiOm51bGwsIlBvc2l0aW9uIjp7IlJhdGlvIjowLjAsIklzQ3VzdG9tIjpmYWxzZX0sIkRhdGVGb3JtYXQiOnsiJHJlZiI6IjgyIn0sIklkIjoiYTZkNTc0NzUtNDVhMi00NWNkLTg4ZDgtODRiNTM0MjdkZjUxIiwiSW1wb3J0SWQiOm51bGwsIlRpdGxlIjoiUE9DIFN0YXJ0IiwiTm90ZSI6bnVsbCwiSHlwZXJsaW5rIjpudWxsLCJJc0NoYW5nZWQiOmZhbHNlLCJJc05ldyI6ZmFsc2V9LHsiJGlkIjoiMjE5IiwiRGF0ZSI6IjIwMTktMDEtMThUMDk6MDA6MDAiLCJTdHlsZSI6eyIkaWQiOiIyMjAiLCJTaGFwZSI6MCwiQ29ubmVjdG9yTWFyZ2luIjp7IiRyZWYiOiI1NSJ9LCJDb25uZWN0b3JTdHlsZSI6eyIkaWQiOiIyMjEiLCJMaW5lQ29sb3IiOnsiJHJlZiI6IjU3In0sIkxpbmVXZWlnaHQiOjEuMCwiTGluZVR5cGUiOjAsIlBhcmVudFN0eWxlIjpudWxsfSwiSXNCZWxvd1RpbWViYW5kIjp0cnVlLCJIaWRlRGF0ZSI6ZmFsc2UsIlNoYXBlU2l6ZSI6MSwiU3BhY2luZyI6Mi4wLCJQYWRkaW5nIjp7IiRyZWYiOiI1OSJ9LCJTaGFwZVN0eWxlIjp7IiRpZCI6IjIyMiIsIk1hcmdpbiI6eyIkcmVmIjoiNjEifSwiUGFkZGluZyI6eyIkcmVmIjoiNjIifSwiQmFja2dyb3VuZCI6eyIkaWQiOiIyMjMiLCJDb2xvciI6eyIkaWQiOiIyMjQiLCJBIjoyNTUsIlIiOjIwLCJHIjoxNDksIkIiOjI1NX19LCJJc1Zpc2libGUiOnRydWUsIldpZHRoIjoxOC4wLCJIZWlnaHQiOjIwLjAsIkJvcmRlclN0eWxlIjp7IiRpZCI6IjIyNSIsIkxpbmVDb2xvciI6eyIkcmVmIjoiNjYifSwiTGluZVdlaWdodCI6MC4wLCJMaW5lVHlwZSI6MCwiUGFyZW50U3R5bGUiOm51bGx9LCJQYXJlbnRTdHlsZSI6bnVsbH0sIlRpdGxlU3R5bGUiOnsiJGlkIjoiMjI2IiwiRm9udFNldHRpbmdzIjp7IiRpZCI6IjIyNyIsIkZvbnRTaXplIjoxMSwiRm9udE5hbWUiOiJDYWxpYnJpIiwiSXNCb2xkIjp0cnVlLCJJc0l0YWxpYyI6ZmFsc2UsIklzVW5kZXJsaW5lZCI6ZmFsc2UsIlBhcmVudFN0eWxlIjpudWxsfSwiQXV0b1NpemUiOjAsIkZvcmVncm91bmQiOnsiJHJlZiI6IjcwIn0sIk1heFdpZHRoIjoyMDAuMCwiTWF4SGVpZ2h0IjoiSW5maW5pdHkiLCJTbWFydEZvcmVncm91bmRJc0FjdGl2ZSI6ZmFsc2UsIkhvcml6b250YWxBbGlnbm1lbnQiOjEsIlZlcnRpY2FsQWxpZ25tZW50IjowLCJTbWFydEZvcmVncm91bmQiOm51bGwsIkJhY2tncm91bmRGaWxsVHlwZSI6MCwiTWFyZ2luIjp7IiRyZWYiOiI3MiJ9LCJQYWRkaW5nIjp7IiRyZWYiOiI3MyJ9LCJCYWNrZ3JvdW5kIjp7IiRyZWYiOiI3NCJ9LCJJc1Zpc2libGUiOnRydWUsIldpZHRoIjowLjAsIkhlaWdodCI6MC4wLCJCb3JkZXJTdHlsZSI6eyIkaWQiOiIyMjgiLCJMaW5lQ29sb3IiOm51bGwsIkxpbmVXZWlnaHQiOjAuMCwiTGluZVR5cGUiOjAsIlBhcmVudFN0eWxlIjpudWxsfSwiUGFyZW50U3R5bGUiOm51bGx9LCJEYXRlU3R5bGUiOnsiJGlkIjoiMjI5IiwiRm9udFNldHRpbmdzIjp7IiRpZCI6IjIzMCIsIkZvbnRTaXplIjoxMCwiRm9udE5hbWUiOiJDYWxpYnJpIiwiSXNCb2xkIjpmYWxzZSwiSXNJdGFsaWMiOmZhbHNlLCJJc1VuZGVybGluZWQiOmZhbHNlLCJQYXJlbnRTdHlsZSI6bnVsbH0sIkF1dG9TaXplIjowLCJGb3JlZ3JvdW5kIjp7IiRyZWYiOiI3NyJ9LCJNYXhXaWR0aCI6MjAwLjAsIk1heEhlaWdodCI6IkluZmluaXR5IiwiU21hcnRGb3JlZ3JvdW5kSXNBY3RpdmUiOmZhbHNlLCJIb3Jpem9udGFsQWxpZ25tZW50IjowLCJWZXJ0aWNhbEFsaWdubWVudCI6MCwiU21hcnRGb3JlZ3JvdW5kIjpudWxsLCJCYWNrZ3JvdW5kRmlsbFR5cGUiOjAsIk1hcmdpbiI6eyIkcmVmIjoiNzkifSwiUGFkZGluZyI6eyIkcmVmIjoiODAifSwiQmFja2dyb3VuZCI6eyIkcmVmIjoiODEifSwiSXNWaXNpYmxlIjpmYWxzZSwiV2lkdGgiOjAuMCwiSGVpZ2h0IjowLjAsIkJvcmRlclN0eWxlIjp7IiRpZCI6IjIzMSIsIkxpbmVDb2xvciI6bnVsbCwiTGluZVdlaWdodCI6MC4wLCJMaW5lVHlwZSI6MCwiUGFyZW50U3R5bGUiOm51bGx9LCJQYXJlbnRTdHlsZSI6bnVsbH0sIkRhdGVGb3JtYXQiOnsiJHJlZiI6IjgyIn0sIklzVmlzaWJsZSI6dHJ1ZSwiUGFyZW50U3R5bGUiOm51bGx9LCJJbmRleCI6MTEsIlBlcmNlbnRhZ2VDb21wbGV0ZSI6bnVsbCwiUG9zaXRpb24iOnsiUmF0aW8iOjAuMCwiSXNDdXN0b20iOmZhbHNlfSwiRGF0ZUZvcm1hdCI6eyIkcmVmIjoiODIifSwiSWQiOiJjYzZjYWRmMS1iMWY4LTRlMDEtYjBjMC01OGNlZjhhZjI3NDYiLCJJbXBvcnRJZCI6bnVsbCwiVGl0bGUiOiJNaWQtcG9pbnQgTGl2ZSBEZW1vIiwiTm90ZSI6bnVsbCwiSHlwZXJsaW5rIjpudWxsLCJJc0NoYW5nZWQiOmZhbHNlLCJJc05ldyI6ZmFsc2V9LHsiJGlkIjoiMjMyIiwiRGF0ZSI6IjIwMTktMDEtMTlUMjM6NTk6MDAiLCJTdHlsZSI6eyIkaWQiOiIyMzMiLCJTaGFwZSI6MCwiQ29ubmVjdG9yTWFyZ2luIjp7IiRyZWYiOiI1NSJ9LCJDb25uZWN0b3JTdHlsZSI6eyIkaWQiOiIyMzQiLCJMaW5lQ29sb3IiOnsiJGlkIjoiMjM1IiwiJHR5cGUiOiJOTFJFLkNvbW1vbi5Eb20uU29saWRDb2xvckJydXNoLCBOTFJFLkNvbW1vbiIsIkNvbG9yIjp7IiRpZCI6IjIzNiIsIkEiOjI1NSwiUiI6MTE1LCJHIjoxOTAsIkIiOjQwfX0sIkxpbmVXZWlnaHQiOjEuMCwiTGluZVR5cGUiOjAsIlBhcmVudFN0eWxlIjpudWxsfSwiSXNCZWxvd1RpbWViYW5kIjpmYWxzZSwiSGlkZURhdGUiOmZhbHNlLCJTaGFwZVNpemUiOjEsIlNwYWNpbmciOjIuMCwiUGFkZGluZyI6eyIkcmVmIjoiNTkifSwiU2hhcGVTdHlsZSI6eyIkaWQiOiIyMzciLCJNYXJnaW4iOnsiJHJlZiI6IjYxIn0sIlBhZGRpbmciOnsiJHJlZiI6IjYyIn0sIkJhY2tncm91bmQiOnsiJHJlZiI6IjIzNSJ9LCJJc1Zpc2libGUiOnRydWUsIldpZHRoIjoxOC4wLCJIZWlnaHQiOjIwLjAsIkJvcmRlclN0eWxlIjp7IiRpZCI6IjIzOCIsIkxpbmVDb2xvciI6eyIkcmVmIjoiNjYifSwiTGluZVdlaWdodCI6MC4wLCJMaW5lVHlwZSI6MCwiUGFyZW50U3R5bGUiOm51bGx9LCJQYXJlbnRTdHlsZSI6bnVsbH0sIlRpdGxlU3R5bGUiOnsiJGlkIjoiMjM5IiwiRm9udFNldHRpbmdzIjp7IiRpZCI6IjI0MCIsIkZvbnRTaXplIjoxMSwiRm9udE5hbWUiOiJDYWxpYnJpIiwiSXNCb2xkIjp0cnVlLCJJc0l0YWxpYyI6ZmFsc2UsIklzVW5kZXJsaW5lZCI6ZmFsc2UsIlBhcmVudFN0eWxlIjpudWxsfSwiQXV0b1NpemUiOjAsIkZvcmVncm91bmQiOnsiJHJlZiI6IjcwIn0sIk1heFdpZHRoIjoyMDAuMCwiTWF4SGVpZ2h0IjoiSW5maW5pdHkiLCJTbWFydEZvcmVncm91bmRJc0FjdGl2ZSI6ZmFsc2UsIkhvcml6b250YWxBbGlnbm1lbnQiOjEsIlZlcnRpY2FsQWxpZ25tZW50IjowLCJTbWFydEZvcmVncm91bmQiOm51bGwsIkJhY2tncm91bmRGaWxsVHlwZSI6MCwiTWFyZ2luIjp7IiRyZWYiOiI3MiJ9LCJQYWRkaW5nIjp7IiRyZWYiOiI3MyJ9LCJCYWNrZ3JvdW5kIjp7IiRyZWYiOiI3NCJ9LCJJc1Zpc2libGUiOnRydWUsIldpZHRoIjowLjAsIkhlaWdodCI6MC4wLCJCb3JkZXJTdHlsZSI6eyIkaWQiOiIyNDEiLCJMaW5lQ29sb3IiOm51bGwsIkxpbmVXZWlnaHQiOjAuMCwiTGluZVR5cGUiOjAsIlBhcmVudFN0eWxlIjpudWxsfSwiUGFyZW50U3R5bGUiOm51bGx9LCJEYXRlU3R5bGUiOnsiJGlkIjoiMjQyIiwiRm9udFNldHRpbmdzIjp7IiRpZCI6IjI0MyIsIkZvbnRTaXplIjoxMCwiRm9udE5hbWUiOiJDYWxpYnJpIiwiSXNCb2xkIjpmYWxzZSwiSXNJdGFsaWMiOmZhbHNlLCJJc1VuZGVybGluZWQiOmZhbHNlLCJQYXJlbnRTdHlsZSI6bnVsbH0sIkF1dG9TaXplIjowLCJGb3JlZ3JvdW5kIjp7IiRyZWYiOiI3NyJ9LCJNYXhXaWR0aCI6MjAwLjAsIk1heEhlaWdodCI6IkluZmluaXR5IiwiU21hcnRGb3JlZ3JvdW5kSXNBY3RpdmUiOmZhbHNlLCJIb3Jpem9udGFsQWxpZ25tZW50IjowLCJWZXJ0aWNhbEFsaWdubWVudCI6MCwiU21hcnRGb3JlZ3JvdW5kIjpudWxsLCJCYWNrZ3JvdW5kRmlsbFR5cGUiOjAsIk1hcmdpbiI6eyIkcmVmIjoiNzkifSwiUGFkZGluZyI6eyIkcmVmIjoiODAifSwiQmFja2dyb3VuZCI6eyIkcmVmIjoiODEifSwiSXNWaXNpYmxlIjpmYWxzZSwiV2lkdGgiOjAuMCwiSGVpZ2h0IjowLjAsIkJvcmRlclN0eWxlIjp7IiRpZCI6IjI0NCIsIkxpbmVDb2xvciI6bnVsbCwiTGluZVdlaWdodCI6MC4wLCJMaW5lVHlwZSI6MCwiUGFyZW50U3R5bGUiOm51bGx9LCJQYXJlbnRTdHlsZSI6bnVsbH0sIkRhdGVGb3JtYXQiOnsiJHJlZiI6IjgyIn0sIklzVmlzaWJsZSI6dHJ1ZSwiUGFyZW50U3R5bGUiOm51bGx9LCJJbmRleCI6MTIsIlBlcmNlbnRhZ2VDb21wbGV0ZSI6bnVsbCwiUG9zaXRpb24iOnsiUmF0aW8iOjAuMCwiSXNDdXN0b20iOmZhbHNlfSwiRGF0ZUZvcm1hdCI6eyIkcmVmIjoiODIifSwiSWQiOiJkYjBkNzI0YS1lYWRkLTQ2NmUtOGQ2OS03NjkwODI4MDAyMGUiLCJJbXBvcnRJZCI6bnVsbCwiVGl0bGUiOiJJbnN0YWxsIGludG8gUHJvZCIsIk5vdGUiOm51bGwsIkh5cGVybGluayI6bnVsbCwiSXNDaGFuZ2VkIjpmYWxzZSwiSXNOZXciOmZhbHNlfSx7IiRpZCI6IjI0NSIsIkRhdGUiOiIyMDE5LTAxLTI1VDEyOjAwOjAwIiwiU3R5bGUiOnsiJGlkIjoiMjQ2IiwiU2hhcGUiOjEzLCJDb25uZWN0b3JNYXJnaW4iOnsiJHJlZiI6IjU1In0sIkNvbm5lY3RvclN0eWxlIjp7IiRpZCI6IjI0NyIsIkxpbmVDb2xvciI6eyIkcmVmIjoiNTcifSwiTGluZVdlaWdodCI6MS4wLCJMaW5lVHlwZSI6MCwiUGFyZW50U3R5bGUiOm51bGx9LCJJc0JlbG93VGltZWJhbmQiOnRydWUsIkhpZGVEYXRlIjpmYWxzZSwiU2hhcGVTaXplIjoxLCJTcGFjaW5nIjoyLjAsIlBhZGRpbmciOnsiJHJlZiI6IjU5In0sIlNoYXBlU3R5bGUiOnsiJGlkIjoiMjQ4IiwiTWFyZ2luIjp7IiRyZWYiOiI2MSJ9LCJQYWRkaW5nIjp7IiRyZWYiOiI2MiJ9LCJCYWNrZ3JvdW5kIjp7IiRpZCI6IjI0OSIsIkNvbG9yIjp7IiRpZCI6IjI1MCIsIkEiOjI1NSwiUiI6MTM4LCJHIjo1NCwiQiI6MjA4fX0sIklzVmlzaWJsZSI6dHJ1ZSwiV2lkdGgiOjE4LjAsIkhlaWdodCI6MjAuMCwiQm9yZGVyU3R5bGUiOnsiJGlkIjoiMjUxIiwiTGluZUNvbG9yIjp7IiRyZWYiOiI2NiJ9LCJMaW5lV2VpZ2h0IjowLjAsIkxpbmVUeXBlIjowLCJQYXJlbnRTdHlsZSI6bnVsbH0sIlBhcmVudFN0eWxlIjpudWxsfSwiVGl0bGVTdHlsZSI6eyIkaWQiOiIyNTIiLCJGb250U2V0dGluZ3MiOnsiJGlkIjoiMjUzIiwiRm9udFNpemUiOjExLCJGb250TmFtZSI6IkNhbGlicmkiLCJJc0JvbGQiOnRydWUsIklzSXRhbGljIjpmYWxzZSwiSXNVbmRlcmxpbmVkIjpmYWxzZSwiUGFyZW50U3R5bGUiOm51bGx9LCJBdXRvU2l6ZSI6MCwiRm9yZWdyb3VuZCI6eyIkaWQiOiIyNTQiLCJDb2xvciI6eyIkaWQiOiIyNTUiLCJBIjoyNTUsIlIiOjAsIkciOjAsIkIiOjB9fSwiTWF4V2lkdGgiOjIwMC4wLCJNYXhIZWlnaHQiOiJJbmZpbml0eSIsIlNtYXJ0Rm9yZWdyb3VuZElzQWN0aXZlIjpmYWxzZSwiSG9yaXpvbnRhbEFsaWdubWVudCI6MSwiVmVydGljYWxBbGlnbm1lbnQiOjAsIlNtYXJ0Rm9yZWdyb3VuZCI6bnVsbCwiQmFja2dyb3VuZEZpbGxUeXBlIjowLCJNYXJnaW4iOnsiJHJlZiI6IjcyIn0sIlBhZGRpbmciOnsiJHJlZiI6IjczIn0sIkJhY2tncm91bmQiOnsiJHJlZiI6Ijc0In0sIklzVmlzaWJsZSI6dHJ1ZSwiV2lkdGgiOjAuMCwiSGVpZ2h0IjowLjAsIkJvcmRlclN0eWxlIjp7IiRpZCI6IjI1NiIsIkxpbmVDb2xvciI6bnVsbCwiTGluZVdlaWdodCI6MC4wLCJMaW5lVHlwZSI6MCwiUGFyZW50U3R5bGUiOm51bGx9LCJQYXJlbnRTdHlsZSI6bnVsbH0sIkRhdGVTdHlsZSI6eyIkaWQiOiIyNTciLCJGb250U2V0dGluZ3MiOnsiJGlkIjoiMjU4IiwiRm9udFNpemUiOjEwLCJGb250TmFtZSI6IkNhbGlicmkiLCJJc0JvbGQiOmZhbHNlLCJJc0l0YWxpYyI6ZmFsc2UsIklzVW5kZXJsaW5lZCI6ZmFsc2UsIlBhcmVudFN0eWxlIjpudWxsfSwiQXV0b1NpemUiOjAsIkZvcmVncm91bmQiOnsiJGlkIjoiMjU5IiwiQ29sb3IiOnsiJGlkIjoiMjYw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NzkifSwiUGFkZGluZyI6eyIkcmVmIjoiODAifSwiQmFja2dyb3VuZCI6eyIkcmVmIjoiODEifSwiSXNWaXNpYmxlIjpmYWxzZSwiV2lkdGgiOjAuMCwiSGVpZ2h0IjowLjAsIkJvcmRlclN0eWxlIjp7IiRpZCI6IjI2MSIsIkxpbmVDb2xvciI6bnVsbCwiTGluZVdlaWdodCI6MC4wLCJMaW5lVHlwZSI6MCwiUGFyZW50U3R5bGUiOm51bGx9LCJQYXJlbnRTdHlsZSI6bnVsbH0sIkRhdGVGb3JtYXQiOnsiJGlkIjoiMjYyIiwiRm9ybWF0U3RyaW5nIjoiTU1NIGQiLCJTZXBhcmF0b3IiOiIvIiwiVXNlSW50ZXJuYXRpb25hbERhdGVGb3JtYXQiOmZhbHNlLCJEYXRlSXNWaXNpYmxlIjpmYWxzZSwiVGltZUlzVmlzaWJsZSI6ZmFsc2UsIkhvdXJEaWdpdHMiOjEsIkFtUG1EZXNpZ25hdG9yIjoyLCJUcmltMDBNaW51dGVzIjpmYWxzZSwiTGFzdEtub3duVmlzaWJpbGl0eVN0YXRlIjp7IiRpZCI6IjI2MyIsIkRhdGVQYXJ0SXNWaXNpYmxlIjp0cnVlLCJUaW1lUGFydElzVmlzaWJsZSI6ZmFsc2V9fSwiSXNWaXNpYmxlIjp0cnVlLCJQYXJlbnRTdHlsZSI6bnVsbH0sIkluZGV4IjoxMywiUGVyY2VudGFnZUNvbXBsZXRlIjpudWxsLCJQb3NpdGlvbiI6eyJSYXRpbyI6MC4wNjU2MDQ5ODY5Njc4NjM4NjMsIklzQ3VzdG9tIjpmYWxzZX0sIkRhdGVGb3JtYXQiOnsiJHJlZiI6IjI2MiJ9LCJJZCI6IjhiZDU4YmM4LTZiZmItNGIyZi1iZmQ4LWUzOGJjZDYyNjcyMiIsIkltcG9ydElkIjpudWxsLCJUaXRsZSI6IkRlbGl2ZXIgQnVzaW5lc3MgSW1wYWN0IFByZXNlbnRhdGlvblxyYW5kIFBPQyBXcmFwIFVwIiwiTm90ZSI6bnVsbCwiSHlwZXJsaW5rIjpudWxsLCJJc0NoYW5nZWQiOmZhbHNlLCJJc05ldyI6ZmFsc2V9LHsiJGlkIjoiMjY0IiwiRGF0ZSI6IjIwMTktMDEtMjVUMjE6MDA6MDAiLCJTdHlsZSI6eyIkaWQiOiIyNjUiLCJTaGFwZSI6MSwiQ29ubmVjdG9yTWFyZ2luIjp7IiRyZWYiOiI1NSJ9LCJDb25uZWN0b3JTdHlsZSI6eyIkaWQiOiIyNjYiLCJMaW5lQ29sb3IiOnsiJGlkIjoiMjY3IiwiJHR5cGUiOiJOTFJFLkNvbW1vbi5Eb20uU29saWRDb2xvckJydXNoLCBOTFJFLkNvbW1vbiIsIkNvbG9yIjp7IiRpZCI6IjI2OCIsIkEiOjI1NSwiUiI6MTUsIkciOjIwLCJCIjoyNX19LCJMaW5lV2VpZ2h0IjoxLjAsIkxpbmVUeXBlIjowLCJQYXJlbnRTdHlsZSI6bnVsbH0sIklzQmVsb3dUaW1lYmFuZCI6ZmFsc2UsIkhpZGVEYXRlIjpmYWxzZSwiU2hhcGVTaXplIjoyLCJTcGFjaW5nIjoyLjAsIlBhZGRpbmciOnsiJHJlZiI6IjU5In0sIlNoYXBlU3R5bGUiOnsiJGlkIjoiMjY5IiwiTWFyZ2luIjp7IiRyZWYiOiI2MSJ9LCJQYWRkaW5nIjp7IiRyZWYiOiI2MiJ9LCJCYWNrZ3JvdW5kIjp7IiRyZWYiOiIyNjcifSwiSXNWaXNpYmxlIjp0cnVlLCJXaWR0aCI6MjQuMCwiSGVpZ2h0IjoyNi4wLCJCb3JkZXJTdHlsZSI6eyIkaWQiOiIyNzAiLCJMaW5lQ29sb3IiOnsiJHJlZiI6IjY2In0sIkxpbmVXZWlnaHQiOjAuMCwiTGluZVR5cGUiOjAsIlBhcmVudFN0eWxlIjpudWxsfSwiUGFyZW50U3R5bGUiOm51bGx9LCJUaXRsZVN0eWxlIjp7IiRpZCI6IjI3MSIsIkZvbnRTZXR0aW5ncyI6eyIkaWQiOiIyNzIiLCJGb250U2l6ZSI6MTEsIkZvbnROYW1lIjoiQ2FsaWJyaSIsIklzQm9sZCI6dHJ1ZSwiSXNJdGFsaWMiOmZhbHNlLCJJc1VuZGVybGluZWQiOmZhbHNlLCJQYXJlbnRTdHlsZSI6bnVsbH0sIkF1dG9TaXplIjowLCJGb3JlZ3JvdW5kIjp7IiRyZWYiOiI3MCJ9LCJNYXhXaWR0aCI6MjAwLjAsIk1heEhlaWdodCI6IkluZmluaXR5IiwiU21hcnRGb3JlZ3JvdW5kSXNBY3RpdmUiOmZhbHNlLCJIb3Jpem9udGFsQWxpZ25tZW50IjoxLCJWZXJ0aWNhbEFsaWdubWVudCI6MCwiU21hcnRGb3JlZ3JvdW5kIjpudWxsLCJCYWNrZ3JvdW5kRmlsbFR5cGUiOjAsIk1hcmdpbiI6eyIkcmVmIjoiNzIifSwiUGFkZGluZyI6eyIkcmVmIjoiNzMifSwiQmFja2dyb3VuZCI6eyIkcmVmIjoiNzQifSwiSXNWaXNpYmxlIjp0cnVlLCJXaWR0aCI6MC4wLCJIZWlnaHQiOjAuMCwiQm9yZGVyU3R5bGUiOnsiJGlkIjoiMjczIiwiTGluZUNvbG9yIjpudWxsLCJMaW5lV2VpZ2h0IjowLjAsIkxpbmVUeXBlIjowLCJQYXJlbnRTdHlsZSI6bnVsbH0sIlBhcmVudFN0eWxlIjpudWxsfSwiRGF0ZVN0eWxlIjp7IiRpZCI6IjI3NCIsIkZvbnRTZXR0aW5ncyI6eyIkaWQiOiIyNzUiLCJGb250U2l6ZSI6MTAsIkZvbnROYW1lIjoiQ2FsaWJyaSIsIklzQm9sZCI6ZmFsc2UsIklzSXRhbGljIjpmYWxzZSwiSXNVbmRlcmxpbmVkIjpmYWxzZSwiUGFyZW50U3R5bGUiOm51bGx9LCJBdXRvU2l6ZSI6MCwiRm9yZWdyb3VuZCI6eyIkcmVmIjoiNzcifSwiTWF4V2lkdGgiOjIwMC4wLCJNYXhIZWlnaHQiOiJJbmZpbml0eSIsIlNtYXJ0Rm9yZWdyb3VuZElzQWN0aXZlIjpmYWxzZSwiSG9yaXpvbnRhbEFsaWdubWVudCI6MCwiVmVydGljYWxBbGlnbm1lbnQiOjAsIlNtYXJ0Rm9yZWdyb3VuZCI6bnVsbCwiQmFja2dyb3VuZEZpbGxUeXBlIjowLCJNYXJnaW4iOnsiJHJlZiI6Ijc5In0sIlBhZGRpbmciOnsiJHJlZiI6IjgwIn0sIkJhY2tncm91bmQiOnsiJHJlZiI6IjgxIn0sIklzVmlzaWJsZSI6ZmFsc2UsIldpZHRoIjowLjAsIkhlaWdodCI6MC4wLCJCb3JkZXJTdHlsZSI6eyIkaWQiOiIyNzYiLCJMaW5lQ29sb3IiOm51bGwsIkxpbmVXZWlnaHQiOjAuMCwiTGluZVR5cGUiOjAsIlBhcmVudFN0eWxlIjpudWxsfSwiUGFyZW50U3R5bGUiOm51bGx9LCJEYXRlRm9ybWF0Ijp7IiRyZWYiOiI4MiJ9LCJJc1Zpc2libGUiOnRydWUsIlBhcmVudFN0eWxlIjpudWxsfSwiSW5kZXgiOjE0LCJQZXJjZW50YWdlQ29tcGxldGUiOm51bGwsIlBvc2l0aW9uIjp7IlJhdGlvIjowLjA3NjcxNjEwNTE0MzIyOTE3MSwiSXNDdXN0b20iOnRydWV9LCJEYXRlRm9ybWF0Ijp7IiRyZWYiOiI4MiJ9LCJJZCI6IjcxYjQ2OTljLTNjNzctNDA2MC1iMjdhLTM4ZjFlOTNlNjk3NCIsIkltcG9ydElkIjpudWxsLCJUaXRsZSI6IlBPQyBFbmQiLCJOb3RlIjpudWxsLCJIeXBlcmxpbmsiOm51bGwsIklzQ2hhbmdlZCI6ZmFsc2UsIklzTmV3IjpmYWxzZX1dLCJUYXNrcyI6W3siJGlkIjoiMjc3IiwiR3JvdXBOYW1lIjoiMTgzNTgwMDUtNmViMi00OWM0LWFlZDAtNjYxOWNiZDUyNmJlIiwiU3RhcnREYXRlIjoiMjAxOS0wMS0wN1QwNzowMDowMFoiLCJFbmREYXRlIjoiMjAxOS0wMS0xMVQxOTowMDowMFoiLCJQZXJjZW50YWdlQ29tcGxldGUiOm51bGwsIlN0eWxlIjp7IiRpZCI6IjI3OCIsIlNoYXBlIjowLCJTaGFwZVRoaWNrbmVzcyI6MiwiRHVyYXRpb25Gb3JtYXQiOjAsIkluY2x1ZGVOb25Xb3JraW5nRGF5c0luRHVyYXRpb24iOmZhbHNlLCJQZXJjZW50YWdlQ29tcGxldGVTdHlsZSI6eyIkaWQiOiIyNzkiLCJGb250U2V0dGluZ3MiOnsiJGlkIjoiMjgwIiwiRm9udFNpemUiOjEwLCJGb250TmFtZSI6IkNhbGlicmkiLCJJc0JvbGQiOmZhbHNlLCJJc0l0YWxpYyI6ZmFsc2UsIklzVW5kZXJsaW5lZCI6ZmFsc2UsIlBhcmVudFN0eWxlIjpudWxsfSwiQXV0b1NpemUiOjAsIkZvcmVncm91bmQiOnsiJGlkIjoiMjgxIiwiQ29sb3IiOnsiJHJlZiI6Ijg3In19LCJNYXhXaWR0aCI6MjAwLjAsIk1heEhlaWdodCI6IkluZmluaXR5IiwiU21hcnRGb3JlZ3JvdW5kSXNBY3RpdmUiOmZhbHNlLCJIb3Jpem9udGFsQWxpZ25tZW50IjowLCJWZXJ0aWNhbEFsaWdubWVudCI6MCwiU21hcnRGb3JlZ3JvdW5kIjpudWxsLCJCYWNrZ3JvdW5kRmlsbFR5cGUiOjAsIk1hcmdpbiI6eyIkaWQiOiIyODIiLCJUb3AiOjAsIkxlZnQiOjAsIlJpZ2h0IjowLCJCb3R0b20iOjB9LCJQYWRkaW5nIjp7IiRpZCI6IjI4MyIsIlRvcCI6MCwiTGVmdCI6MCwiUmlnaHQiOjAsIkJvdHRvbSI6MH0sIkJhY2tncm91bmQiOnsiJHJlZiI6IjkwIn0sIklzVmlzaWJsZSI6dHJ1ZSwiV2lkdGgiOjAuMCwiSGVpZ2h0IjowLjAsIkJvcmRlclN0eWxlIjp7IiRpZCI6IjI4NCIsIkxpbmVDb2xvciI6bnVsbCwiTGluZVdlaWdodCI6MC4wLCJMaW5lVHlwZSI6MCwiUGFyZW50U3R5bGUiOm51bGx9LCJQYXJlbnRTdHlsZSI6bnVsbH0sIkR1cmF0aW9uU3R5bGUiOnsiJGlkIjoiMjg1IiwiRm9udFNldHRpbmdzIjp7IiRpZCI6IjI4NiIsIkZvbnRTaXplIjoxMCwiRm9udE5hbWUiOiJDYWxpYnJpIiwiSXNCb2xkIjpmYWxzZSwiSXNJdGFsaWMiOmZhbHNlLCJJc1VuZGVybGluZWQiOmZhbHNlLCJQYXJlbnRTdHlsZSI6bnVsbH0sIkF1dG9TaXplIjowLCJGb3JlZ3JvdW5kIjp7IiRpZCI6IjI4NyIsIkNvbG9yIjp7IiRyZWYiOiI5NCJ9fSwiTWF4V2lkdGgiOjIwMC4wLCJNYXhIZWlnaHQiOiJJbmZpbml0eSIsIlNtYXJ0Rm9yZWdyb3VuZElzQWN0aXZlIjpmYWxzZSwiSG9yaXpvbnRhbEFsaWdubWVudCI6MCwiVmVydGljYWxBbGlnbm1lbnQiOjAsIlNtYXJ0Rm9yZWdyb3VuZCI6bnVsbCwiQmFja2dyb3VuZEZpbGxUeXBlIjowLCJNYXJnaW4iOnsiJGlkIjoiMjg4IiwiVG9wIjowLCJMZWZ0IjowLCJSaWdodCI6MCwiQm90dG9tIjowfSwiUGFkZGluZyI6eyIkaWQiOiIyODkiLCJUb3AiOjAsIkxlZnQiOjAsIlJpZ2h0IjowLCJCb3R0b20iOjB9LCJCYWNrZ3JvdW5kIjp7IiRyZWYiOiI5NyJ9LCJJc1Zpc2libGUiOnRydWUsIldpZHRoIjowLjAsIkhlaWdodCI6MC4wLCJCb3JkZXJTdHlsZSI6eyIkaWQiOiIyOTAiLCJMaW5lQ29sb3IiOm51bGwsIkxpbmVXZWlnaHQiOjAuMCwiTGluZVR5cGUiOjAsIlBhcmVudFN0eWxlIjpudWxsfSwiUGFyZW50U3R5bGUiOm51bGx9LCJIb3Jpem9udGFsQ29ubmVjdG9yU3R5bGUiOnsiJGlkIjoiMjkxIiwiTGluZUNvbG9yIjp7IiRyZWYiOiI5OSJ9LCJMaW5lV2VpZ2h0IjoxLjAsIkxpbmVUeXBlIjowLCJQYXJlbnRTdHlsZSI6bnVsbH0sIlZlcnRpY2FsQ29ubmVjdG9yU3R5bGUiOnsiJGlkIjoiMjkyIiwiTGluZUNvbG9yIjp7IiRyZWYiOiIxMDIifSwiTGluZVdlaWdodCI6MS4wLCJMaW5lVHlwZSI6MCwiUGFyZW50U3R5bGUiOm51bGx9LCJNYXJnaW4iOm51bGwsIlN0YXJ0RGF0ZVBvc2l0aW9uIjo2LCJFbmREYXRlUG9zaXRpb24iOjYsIkRhdGVJc1Zpc2libGUiOmZhbHNlLCJUaXRsZVBvc2l0aW9uIjoyLCJEdXJhdGlvblBvc2l0aW9uIjo2LCJQZXJjZW50YWdlQ29tcGxldGVkUG9zaXRpb24iOjYsIlNwYWNpbmciOjUsIklzQmVsb3dUaW1lYmFuZCI6ZmFsc2UsIlBlcmNlbnRhZ2VDb21wbGV0ZVNoYXBlT3BhY2l0eSI6MzUsIlNoYXBlU3R5bGUiOnsiJGlkIjoiMjkzIiwiTWFyZ2luIjp7IiRpZCI6IjI5NCIsIlRvcCI6MCwiTGVmdCI6NCwiUmlnaHQiOjQsIkJvdHRvbSI6MH0sIlBhZGRpbmciOnsiJGlkIjoiMjk1IiwiVG9wIjowLCJMZWZ0IjowLCJSaWdodCI6MCwiQm90dG9tIjowfSwiQmFja2dyb3VuZCI6eyIkaWQiOiIyOTYiLCJDb2xvciI6eyIkaWQiOiIyOTciLCJBIjoyNTUsIlIiOjIxMywiRyI6MjQzLCJCIjoxODN9fSwiSXNWaXNpYmxlIjp0cnVlLCJXaWR0aCI6MC4wLCJIZWlnaHQiOjIyLjAsIkJvcmRlclN0eWxlIjp7IiRpZCI6IjI5OCIsIkxpbmVDb2xvciI6eyIkcmVmIjoiMTEwIn0sIkxpbmVXZWlnaHQiOjAuMCwiTGluZVR5cGUiOjAsIlBhcmVudFN0eWxlIjpudWxsfSwiUGFyZW50U3R5bGUiOm51bGx9LCJUaXRsZVN0eWxlIjp7IiRpZCI6IjI5OSIsIkZvbnRTZXR0aW5ncyI6eyIkaWQiOiIzMDAiLCJGb250U2l6ZSI6MTEsIkZvbnROYW1lIjoiQ2FsaWJyaSIsIklzQm9sZCI6dHJ1ZSwiSXNJdGFsaWMiOmZhbHNlLCJJc1VuZGVybGluZWQiOmZhbHNlLCJQYXJlbnRTdHlsZSI6bnVsbH0sIkF1dG9TaXplIjowLCJGb3JlZ3JvdW5kIjp7IiRyZWYiOiIxMTQifSwiTWF4V2lkdGgiOjcyMC4wLCJNYXhIZWlnaHQiOiJJbmZpbml0eSIsIlNtYXJ0Rm9yZWdyb3VuZElzQWN0aXZlIjpmYWxzZSwiSG9yaXpvbnRhbEFsaWdubWVudCI6MSwiVmVydGljYWxBbGlnbm1lbnQiOjAsIlNtYXJ0Rm9yZWdyb3VuZCI6bnVsbCwiQmFja2dyb3VuZEZpbGxUeXBlIjowLCJNYXJnaW4iOnsiJGlkIjoiMzAxIiwiVG9wIjowLCJMZWZ0IjowLCJSaWdodCI6MCwiQm90dG9tIjowfSwiUGFkZGluZyI6eyIkaWQiOiIzMDIiLCJUb3AiOjAsIkxlZnQiOjAsIlJpZ2h0IjowLCJCb3R0b20iOjB9LCJCYWNrZ3JvdW5kIjp7IiRyZWYiOiIxMTgifSwiSXNWaXNpYmxlIjp0cnVlLCJXaWR0aCI6MC4wLCJIZWlnaHQiOjAuMCwiQm9yZGVyU3R5bGUiOnsiJGlkIjoiMzAzIiwiTGluZUNvbG9yIjpudWxsLCJMaW5lV2VpZ2h0IjowLjAsIkxpbmVUeXBlIjowLCJQYXJlbnRTdHlsZSI6bnVsbH0sIlBhcmVudFN0eWxlIjpudWxsfSwiRGF0ZVN0eWxlIjp7IiRpZCI6IjMwNCIsIkZvbnRTZXR0aW5ncyI6eyIkaWQiOiIzMDUiLCJGb250U2l6ZSI6MTAsIkZvbnROYW1lIjoiQ2FsaWJyaSIsIklzQm9sZCI6ZmFsc2UsIklzSXRhbGljIjpmYWxzZSwiSXNVbmRlcmxpbmVkIjpmYWxzZSwiUGFyZW50U3R5bGUiOm51bGx9LCJBdXRvU2l6ZSI6MCwiRm9yZWdyb3VuZCI6eyIkcmVmIjoiMTIxIn0sIk1heFdpZHRoIjoyMDAuMCwiTWF4SGVpZ2h0IjoiSW5maW5pdHkiLCJTbWFydEZvcmVncm91bmRJc0FjdGl2ZSI6ZmFsc2UsIkhvcml6b250YWxBbGlnbm1lbnQiOjAsIlZlcnRpY2FsQWxpZ25tZW50IjowLCJTbWFydEZvcmVncm91bmQiOm51bGwsIkJhY2tncm91bmRGaWxsVHlwZSI6MCwiTWFyZ2luIjp7IiRpZCI6IjMwNiIsIlRvcCI6MCwiTGVmdCI6MCwiUmlnaHQiOjAsIkJvdHRvbSI6MH0sIlBhZGRpbmciOnsiJGlkIjoiMzA3IiwiVG9wIjowLCJMZWZ0IjowLCJSaWdodCI6MCwiQm90dG9tIjowfSwiQmFja2dyb3VuZCI6eyIkcmVmIjoiMTI1In0sIklzVmlzaWJsZSI6dHJ1ZSwiV2lkdGgiOjAuMCwiSGVpZ2h0IjowLjAsIkJvcmRlclN0eWxlIjp7IiRpZCI6IjMwOCIsIkxpbmVDb2xvciI6bnVsbCwiTGluZVdlaWdodCI6MC4wLCJMaW5lVHlwZSI6MCwiUGFyZW50U3R5bGUiOm51bGx9LCJQYXJlbnRTdHlsZSI6bnVsbH0sIkRhdGVGb3JtYXQiOnsiJGlkIjoiMzA5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sIlNtYXJ0RHVyYXRpb25BY3RpdmF0ZWQiOmZhbHNlLCJEYXRlRm9ybWF0Ijp7IiRyZWYiOiIzMDkifSwiSWQiOiJmZjQ3NGE1NS0yOGRlLTQ0NDgtYmExZi05OWQ0YmQxNTM1NzMiLCJJbXBvcnRJZCI6bnVsbCwiVGl0bGUiOiJQT0MgUGhhc2UgMCAoUHJlcCkiLCJOb3RlIjpudWxsLCJIeXBlcmxpbmsiOm51bGwsIklzQ2hhbmdlZCI6ZmFsc2UsIklzTmV3IjpmYWxzZX0seyIkaWQiOiIzMTAiLCJHcm91cE5hbWUiOiIxODM1ODAwNS02ZWIyLTQ5YzQtYWVkMC02NjE5Y2JkNTI2YmUiLCJTdGFydERhdGUiOiIyMDE5LTAxLTE0VDA3OjAwOjAwWiIsIkVuZERhdGUiOiIyMDE5LTAxLTE4VDE5OjAwOjAwWiIsIlBlcmNlbnRhZ2VDb21wbGV0ZSI6bnVsbCwiU3R5bGUiOnsiJGlkIjoiMzExIiwiU2hhcGUiOjAsIlNoYXBlVGhpY2tuZXNzIjoyLCJEdXJhdGlvbkZvcm1hdCI6MCwiSW5jbHVkZU5vbldvcmtpbmdEYXlzSW5EdXJhdGlvbiI6ZmFsc2UsIlBlcmNlbnRhZ2VDb21wbGV0ZVN0eWxlIjp7IiRpZCI6IjMxMiIsIkZvbnRTZXR0aW5ncyI6eyIkaWQiOiIzMTM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HJlZiI6IjkwIn0sIklzVmlzaWJsZSI6dHJ1ZSwiV2lkdGgiOjAuMCwiSGVpZ2h0IjowLjAsIkJvcmRlclN0eWxlIjp7IiRpZCI6IjMxNCIsIkxpbmVDb2xvciI6bnVsbCwiTGluZVdlaWdodCI6MC4wLCJMaW5lVHlwZSI6MCwiUGFyZW50U3R5bGUiOm51bGx9LCJQYXJlbnRTdHlsZSI6bnVsbH0sIkR1cmF0aW9uU3R5bGUiOnsiJGlkIjoiMzE1IiwiRm9udFNldHRpbmdzIjp7IiRpZCI6IjMxNiIsIkZvbnRTaXplIjoxMCwiRm9udE5hbWUiOiJDYWxpYnJpIiwiSXNCb2xkIjpmYWxzZSwiSXNJdGFsaWMiOmZhbHNlLCJJc1VuZGVybGluZWQiOmZhbHNlLCJQYXJlbnRTdHlsZSI6bnVsbH0sIkF1dG9TaXplIjowLCJGb3JlZ3JvdW5kIjp7IiRyZWYiOiI5MyJ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cmVmIjoiOTcifSwiSXNWaXNpYmxlIjp0cnVlLCJXaWR0aCI6MC4wLCJIZWlnaHQiOjAuMCwiQm9yZGVyU3R5bGUiOnsiJGlkIjoiMzE3IiwiTGluZUNvbG9yIjpudWxsLCJMaW5lV2VpZ2h0IjowLjAsIkxpbmVUeXBlIjowLCJQYXJlbnRTdHlsZSI6bnVsbH0sIlBhcmVudFN0eWxlIjpudWxsfSwiSG9yaXpvbnRhbENvbm5lY3RvclN0eWxlIjp7IiRpZCI6IjMxOCIsIkxpbmVDb2xvciI6eyIkcmVmIjoiOTkifSwiTGluZVdlaWdodCI6MS4wLCJMaW5lVHlwZSI6MCwiUGFyZW50U3R5bGUiOm51bGx9LCJWZXJ0aWNhbENvbm5lY3RvclN0eWxlIjp7IiRpZCI6IjMxOSIsIkxpbmVDb2xvciI6eyIkaWQiOiIzMjAiLCIkdHlwZSI6Ik5MUkUuQ29tbW9uLkRvbS5Tb2xpZENvbG9yQnJ1c2gsIE5MUkUuQ29tbW9uIiwiQ29sb3IiOnsiJGlkIjoiMzIxIiwiQSI6MjU1LCJSIjoyMDQsIkciOjIwNCwiQiI6MjA0fX0sIkxpbmVXZWlnaHQiOjEuMCwiTGluZVR5cGUiOjAsIlBhcmVudFN0eWxlIjpudWxsfSwiTWFyZ2luIjpudWxsLCJTdGFydERhdGVQb3NpdGlvbiI6NiwiRW5kRGF0ZVBvc2l0aW9uIjo2LCJEYXRlSXNWaXNpYmxlIjpmYWxzZSwiVGl0bGVQb3NpdGlvbiI6MiwiRHVyYXRpb25Qb3NpdGlvbiI6NiwiUGVyY2VudGFnZUNvbXBsZXRlZFBvc2l0aW9uIjo2LCJTcGFjaW5nIjo1LCJJc0JlbG93VGltZWJhbmQiOmZhbHNlLCJQZXJjZW50YWdlQ29tcGxldGVTaGFwZU9wYWNpdHkiOjM1LCJTaGFwZVN0eWxlIjp7IiRpZCI6IjMyMiIsIk1hcmdpbiI6eyIkcmVmIjoiMTA1In0sIlBhZGRpbmciOnsiJHJlZiI6IjEwNiJ9LCJCYWNrZ3JvdW5kIjp7IiRpZCI6IjMyMyIsIkNvbG9yIjp7IiRpZCI6IjMyNCIsIkEiOjI1NSwiUiI6MTg1LCJHIjoyMzMsIkIiOjEzNn19LCJJc1Zpc2libGUiOnRydWUsIldpZHRoIjowLjAsIkhlaWdodCI6MjIuMCwiQm9yZGVyU3R5bGUiOnsiJGlkIjoiMzI1IiwiTGluZUNvbG9yIjp7IiRyZWYiOiIxMTAifSwiTGluZVdlaWdodCI6MC4wLCJMaW5lVHlwZSI6MCwiUGFyZW50U3R5bGUiOm51bGx9LCJQYXJlbnRTdHlsZSI6bnVsbH0sIlRpdGxlU3R5bGUiOnsiJGlkIjoiMzI2IiwiRm9udFNldHRpbmdzIjp7IiRpZCI6IjMyNyIsIkZvbnRTaXplIjoxMSwiRm9udE5hbWUiOiJDYWxpYnJpIiwiSXNCb2xkIjp0cnVlLCJJc0l0YWxpYyI6ZmFsc2UsIklzVW5kZXJsaW5lZCI6ZmFsc2UsIlBhcmVudFN0eWxlIjpudWxsfSwiQXV0b1NpemUiOjAsIkZvcmVncm91bmQiOnsiJGlkIjoiMzI4IiwiQ29sb3IiOnsiJGlkIjoiMzI5IiwiQSI6MjU1LCJSIjowLCJHIjowLCJCIjowfX0sIk1heFdpZHRoIjo3MjAuMCwiTWF4SGVpZ2h0IjoiSW5maW5pdHkiLCJTbWFydEZvcmVncm91bmRJc0FjdGl2ZSI6ZmFsc2UsIkhvcml6b250YWxBbGlnbm1lbnQiOjEsIlZlcnRpY2FsQWxpZ25tZW50IjowLCJTbWFydEZvcmVncm91bmQiOm51bGwsIkJhY2tncm91bmRGaWxsVHlwZSI6MCwiTWFyZ2luIjp7IiRyZWYiOiIxMTYifSwiUGFkZGluZyI6eyIkcmVmIjoiMTE3In0sIkJhY2tncm91bmQiOnsiJHJlZiI6IjExOCJ9LCJJc1Zpc2libGUiOnRydWUsIldpZHRoIjowLjAsIkhlaWdodCI6MC4wLCJCb3JkZXJTdHlsZSI6eyIkaWQiOiIzMzAiLCJMaW5lQ29sb3IiOm51bGwsIkxpbmVXZWlnaHQiOjAuMCwiTGluZVR5cGUiOjAsIlBhcmVudFN0eWxlIjpudWxsfSwiUGFyZW50U3R5bGUiOm51bGx9LCJEYXRlU3R5bGUiOnsiJGlkIjoiMzMxIiwiRm9udFNldHRpbmdzIjp7IiRpZCI6IjMzMiIsIkZvbnRTaXplIjoxMCwiRm9udE5hbWUiOiJDYWxpYnJpIiwiSXNCb2xkIjpmYWxzZSwiSXNJdGFsaWMiOmZhbHNlLCJJc1VuZGVybGluZWQiOmZhbHNlLCJQYXJlbnRTdHlsZSI6bnVsbH0sIkF1dG9TaXplIjowLCJGb3JlZ3JvdW5kIjp7IiRpZCI6IjMzMyIsIkNvbG9yIjp7IiRyZWYiOiIxMjIifX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zMzQiLCJMaW5lQ29sb3IiOm51bGwsIkxpbmVXZWlnaHQiOjAuMCwiTGluZVR5cGUiOjAsIlBhcmVudFN0eWxlIjpudWxsfSwiUGFyZW50U3R5bGUiOm51bGx9LCJEYXRlRm9ybWF0Ijp7IiRyZWYiOiIxMjYifSwiSXNWaXNpYmxlIjp0cnVlLCJQYXJlbnRTdHlsZSI6bnVsbH0sIkluZGV4IjoyLCJTbWFydER1cmF0aW9uQWN0aXZhdGVkIjpmYWxzZSwiRGF0ZUZvcm1hdCI6eyIkcmVmIjoiMTI2In0sIklkIjoiNTQ5ODQ5ZWUtNmVjNi00YWIzLWE2YzYtMWQxYWE5NTk0ZjhkIiwiSW1wb3J0SWQiOm51bGwsIlRpdGxlIjoiUE9DIFBoYXNlIDEgKFN0YWdpbmcpIiwiTm90ZSI6bnVsbCwiSHlwZXJsaW5rIjpudWxsLCJJc0NoYW5nZWQiOmZhbHNlLCJJc05ldyI6ZmFsc2V9LHsiJGlkIjoiMzM1IiwiR3JvdXBOYW1lIjoiMTgzNTgwMDUtNmViMi00OWM0LWFlZDAtNjYxOWNiZDUyNmJlIiwiU3RhcnREYXRlIjoiMjAxOS0wMS0yMVQwNzowMDowMFoiLCJFbmREYXRlIjoiMjAxOS0wMS0yNFQxOTowMDowMFoiLCJQZXJjZW50YWdlQ29tcGxldGUiOm51bGwsIlN0eWxlIjp7IiRpZCI6IjMzNiIsIlNoYXBlIjowLCJTaGFwZVRoaWNrbmVzcyI6MiwiRHVyYXRpb25Gb3JtYXQiOjAsIkluY2x1ZGVOb25Xb3JraW5nRGF5c0luRHVyYXRpb24iOmZhbHNlLCJQZXJjZW50YWdlQ29tcGxldGVTdHlsZSI6eyIkaWQiOiIzMzciLCJGb250U2V0dGluZ3MiOnsiJGlkIjoiMzM4IiwiRm9udFNpemUiOjEwLCJGb250TmFtZSI6IkNhbGlicmkiLCJJc0JvbGQiOmZhbHNlLCJJc0l0YWxpYyI6ZmFsc2UsIklzVW5kZXJsaW5lZCI6ZmFsc2UsIlBhcmVudFN0eWxlIjpudWxsfSwiQXV0b1NpemUiOjAsIkZvcmVncm91bmQiOnsiJHJlZiI6Ijg2In0sIk1heFdpZHRoIjoyMDAuMCwiTWF4SGVpZ2h0IjoiSW5maW5pdHkiLCJTbWFydEZvcmVncm91bmRJc0FjdGl2ZSI6ZmFsc2UsIkhvcml6b250YWxBbGlnbm1lbnQiOjAsIlZlcnRpY2FsQWxpZ25tZW50IjowLCJTbWFydEZvcmVncm91bmQiOm51bGwsIkJhY2tncm91bmRGaWxsVHlwZSI6MCwiTWFyZ2luIjp7IiRyZWYiOiI4OCJ9LCJQYWRkaW5nIjp7IiRyZWYiOiI4OSJ9LCJCYWNrZ3JvdW5kIjp7IiRyZWYiOiI5MCJ9LCJJc1Zpc2libGUiOnRydWUsIldpZHRoIjowLjAsIkhlaWdodCI6MC4wLCJCb3JkZXJTdHlsZSI6eyIkaWQiOiIzMzkiLCJMaW5lQ29sb3IiOm51bGwsIkxpbmVXZWlnaHQiOjAuMCwiTGluZVR5cGUiOjAsIlBhcmVudFN0eWxlIjpudWxsfSwiUGFyZW50U3R5bGUiOm51bGx9LCJEdXJhdGlvblN0eWxlIjp7IiRpZCI6IjM0MCIsIkZvbnRTZXR0aW5ncyI6eyIkaWQiOiIzNDEiLCJGb250U2l6ZSI6MTAsIkZvbnROYW1lIjoiQ2FsaWJyaSIsIklzQm9sZCI6ZmFsc2UsIklzSXRhbGljIjpmYWxzZSwiSXNVbmRlcmxpbmVkIjpmYWxzZSwiUGFyZW50U3R5bGUiOm51bGx9LCJBdXRvU2l6ZSI6MCwiRm9yZWdyb3VuZCI6eyIkcmVmIjoiOTMifSwiTWF4V2lkdGgiOjIwMC4wLCJNYXhIZWlnaHQiOiJJbmZpbml0eSIsIlNtYXJ0Rm9yZWdyb3VuZElzQWN0aXZlIjpmYWxzZSwiSG9yaXpvbnRhbEFsaWdubWVudCI6MCwiVmVydGljYWxBbGlnbm1lbnQiOjAsIlNtYXJ0Rm9yZWdyb3VuZCI6bnVsbCwiQmFja2dyb3VuZEZpbGxUeXBlIjowLCJNYXJnaW4iOnsiJHJlZiI6Ijk1In0sIlBhZGRpbmciOnsiJHJlZiI6Ijk2In0sIkJhY2tncm91bmQiOnsiJHJlZiI6Ijk3In0sIklzVmlzaWJsZSI6dHJ1ZSwiV2lkdGgiOjAuMCwiSGVpZ2h0IjowLjAsIkJvcmRlclN0eWxlIjp7IiRpZCI6IjM0MiIsIkxpbmVDb2xvciI6bnVsbCwiTGluZVdlaWdodCI6MC4wLCJMaW5lVHlwZSI6MCwiUGFyZW50U3R5bGUiOm51bGx9LCJQYXJlbnRTdHlsZSI6bnVsbH0sIkhvcml6b250YWxDb25uZWN0b3JTdHlsZSI6eyIkaWQiOiIzNDMiLCJMaW5lQ29sb3IiOnsiJHJlZiI6Ijk5In0sIkxpbmVXZWlnaHQiOjEuMCwiTGluZVR5cGUiOjAsIlBhcmVudFN0eWxlIjpudWxsfSwiVmVydGljYWxDb25uZWN0b3JTdHlsZSI6eyIkaWQiOiIzNDQiLCJMaW5lQ29sb3IiOnsiJGlkIjoiMzQ1IiwiJHR5cGUiOiJOTFJFLkNvbW1vbi5Eb20uU29saWRDb2xvckJydXNoLCBOTFJFLkNvbW1vbiIsIkNvbG9yIjp7IiRpZCI6IjM0NiIsIkEiOjI1NSwiUiI6MjA0LCJHIjoyMDQsIkIiOjIwNH19LCJMaW5lV2VpZ2h0IjoxLjAsIkxpbmVUeXBlIjowLCJQYXJlbnRTdHlsZSI6bnVsbH0sIk1hcmdpbiI6bnVsbCwiU3RhcnREYXRlUG9zaXRpb24iOjYsIkVuZERhdGVQb3NpdGlvbiI6NiwiRGF0ZUlzVmlzaWJsZSI6ZmFsc2UsIlRpdGxlUG9zaXRpb24iOjIsIkR1cmF0aW9uUG9zaXRpb24iOjYsIlBlcmNlbnRhZ2VDb21wbGV0ZWRQb3NpdGlvbiI6NiwiU3BhY2luZyI6NSwiSXNCZWxvd1RpbWViYW5kIjpmYWxzZSwiUGVyY2VudGFnZUNvbXBsZXRlU2hhcGVPcGFjaXR5IjozNSwiU2hhcGVTdHlsZSI6eyIkaWQiOiIzNDciLCJNYXJnaW4iOnsiJHJlZiI6IjEwNSJ9LCJQYWRkaW5nIjp7IiRyZWYiOiIxMDYifSwiQmFja2dyb3VuZCI6eyIkaWQiOiIzNDgiLCJDb2xvciI6eyIkaWQiOiIzNDkiLCJBIjoyNTUsIlIiOjE1NywiRyI6MjE0LCJCIjoxMDB9fSwiSXNWaXNpYmxlIjp0cnVlLCJXaWR0aCI6MC4wLCJIZWlnaHQiOjIyLjAsIkJvcmRlclN0eWxlIjp7IiRpZCI6IjM1MCIsIkxpbmVDb2xvciI6eyIkcmVmIjoiMTEwIn0sIkxpbmVXZWlnaHQiOjAuMCwiTGluZVR5cGUiOjAsIlBhcmVudFN0eWxlIjpudWxsfSwiUGFyZW50U3R5bGUiOm51bGx9LCJUaXRsZVN0eWxlIjp7IiRpZCI6IjM1MSIsIkZvbnRTZXR0aW5ncyI6eyIkaWQiOiIzNTIiLCJGb250U2l6ZSI6MTEsIkZvbnROYW1lIjoiQ2FsaWJyaSIsIklzQm9sZCI6dHJ1ZSwiSXNJdGFsaWMiOmZhbHNlLCJJc1VuZGVybGluZWQiOmZhbHNlLCJQYXJlbnRTdHlsZSI6bnVsbH0sIkF1dG9TaXplIjowLCJGb3JlZ3JvdW5kIjp7IiRpZCI6IjM1MyIsIkNvbG9yIjp7IiRpZCI6IjM1NCIsIkEiOjI1NSwiUiI6MCwiRyI6MCwiQiI6MH19LCJNYXhXaWR0aCI6NzIwLjAsIk1heEhlaWdodCI6IkluZmluaXR5IiwiU21hcnRGb3JlZ3JvdW5kSXNBY3RpdmUiOmZhbHNlLCJIb3Jpem9udGFsQWxpZ25tZW50Ijox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MzU1IiwiTGluZUNvbG9yIjpudWxsLCJMaW5lV2VpZ2h0IjowLjAsIkxpbmVUeXBlIjowLCJQYXJlbnRTdHlsZSI6bnVsbH0sIlBhcmVudFN0eWxlIjpudWxsfSwiRGF0ZVN0eWxlIjp7IiRpZCI6IjM1NiIsIkZvbnRTZXR0aW5ncyI6eyIkaWQiOiIzNTciLCJGb250U2l6ZSI6MTAsIkZvbnROYW1lIjoiQ2FsaWJyaSIsIklzQm9sZCI6ZmFsc2UsIklzSXRhbGljIjpmYWxzZSwiSXNVbmRlcmxpbmVkIjpmYWxzZSwiUGFyZW50U3R5bGUiOm51bGx9LCJBdXRvU2l6ZSI6MCwiRm9yZWdyb3VuZCI6eyIkcmVmIjoiMTIxIn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zNTgiLCJMaW5lQ29sb3IiOm51bGwsIkxpbmVXZWlnaHQiOjAuMCwiTGluZVR5cGUiOjAsIlBhcmVudFN0eWxlIjpudWxsfSwiUGFyZW50U3R5bGUiOm51bGx9LCJEYXRlRm9ybWF0Ijp7IiRyZWYiOiIxMjYifSwiSXNWaXNpYmxlIjp0cnVlLCJQYXJlbnRTdHlsZSI6bnVsbH0sIkluZGV4IjozLCJTbWFydER1cmF0aW9uQWN0aXZhdGVkIjpmYWxzZSwiRGF0ZUZvcm1hdCI6eyIkcmVmIjoiMTI2In0sIklkIjoiZjIxZmVhNDctM2VjYy00ZTgzLWI0NzgtMzFjNWJkODA3ZGM2IiwiSW1wb3J0SWQiOm51bGwsIlRpdGxlIjoiUE9DIFBoYXNlIDIgKFByb2QpIiwiTm90ZSI6bnVsbCwiSHlwZXJsaW5rIjpudWxsLCJJc0NoYW5nZWQiOmZhbHNlLCJJc05ldyI6ZmFsc2V9LHsiJGlkIjoiMzU5IiwiR3JvdXBOYW1lIjpudWxsLCJTdGFydERhdGUiOiIyMDE5LTAxLTE0VDA5OjAwOjAwWiIsIkVuZERhdGUiOiIyMDE5LTAxLTI0VDE3OjAwOjAwWiIsIlBlcmNlbnRhZ2VDb21wbGV0ZSI6bnVsbCwiU3R5bGUiOnsiJGlkIjoiMzYwIiwiU2hhcGUiOjIsIlNoYXBlVGhpY2tuZXNzIjoyLCJEdXJhdGlvbkZvcm1hdCI6MCwiSW5jbHVkZU5vbldvcmtpbmdEYXlzSW5EdXJhdGlvbiI6ZmFsc2UsIlBlcmNlbnRhZ2VDb21wbGV0ZVN0eWxlIjp7IiRpZCI6IjM2MSIsIkZvbnRTZXR0aW5ncyI6eyIkaWQiOiIzNjIiLCJGb250U2l6ZSI6MTAsIkZvbnROYW1lIjoiQ2FsaWJyaSIsIklzQm9sZCI6ZmFsc2UsIklzSXRhbGljIjpmYWxzZSwiSXNVbmRlcmxpbmVkIjpmYWxzZSwiUGFyZW50U3R5bGUiOm51bGx9LCJBdXRvU2l6ZSI6MCwiRm9yZWdyb3VuZCI6eyIkcmVmIjoiODYifSwiTWF4V2lkdGgiOjIwMC4wLCJNYXhIZWlnaHQiOiJJbmZpbml0eSIsIlNtYXJ0Rm9yZWdyb3VuZElzQWN0aXZlIjpmYWxzZSwiSG9yaXpvbnRhbEFsaWdubWVudCI6MCwiVmVydGljYWxBbGlnbm1lbnQiOjAsIlNtYXJ0Rm9yZWdyb3VuZCI6bnVsbCwiQmFja2dyb3VuZEZpbGxUeXBlIjowLCJNYXJnaW4iOnsiJHJlZiI6Ijg4In0sIlBhZGRpbmciOnsiJHJlZiI6Ijg5In0sIkJhY2tncm91bmQiOnsiJHJlZiI6IjkwIn0sIklzVmlzaWJsZSI6dHJ1ZSwiV2lkdGgiOjAuMCwiSGVpZ2h0IjowLjAsIkJvcmRlclN0eWxlIjp7IiRpZCI6IjM2MyIsIkxpbmVDb2xvciI6bnVsbCwiTGluZVdlaWdodCI6MC4wLCJMaW5lVHlwZSI6MCwiUGFyZW50U3R5bGUiOm51bGx9LCJQYXJlbnRTdHlsZSI6bnVsbH0sIkR1cmF0aW9uU3R5bGUiOnsiJGlkIjoiMzY0IiwiRm9udFNldHRpbmdzIjp7IiRpZCI6IjM2NSIsIkZvbnRTaXplIjoxMCwiRm9udE5hbWUiOiJDYWxpYnJpIiwiSXNCb2xkIjpmYWxzZSwiSXNJdGFsaWMiOmZhbHNlLCJJc1VuZGVybGluZWQiOmZhbHNlLCJQYXJlbnRTdHlsZSI6bnVsbH0sIkF1dG9TaXplIjowLCJGb3JlZ3JvdW5kIjp7IiRyZWYiOiI5MyJ9LCJNYXhXaWR0aCI6MjAwLjAsIk1heEhlaWdodCI6IkluZmluaXR5IiwiU21hcnRGb3JlZ3JvdW5kSXNBY3RpdmUiOmZhbHNlLCJIb3Jpem9udGFsQWxpZ25tZW50IjowLCJWZXJ0aWNhbEFsaWdubWVudCI6MCwiU21hcnRGb3JlZ3JvdW5kIjpudWxsLCJCYWNrZ3JvdW5kRmlsbFR5cGUiOjAsIk1hcmdpbiI6eyIkcmVmIjoiOTUifSwiUGFkZGluZyI6eyIkcmVmIjoiOTYifSwiQmFja2dyb3VuZCI6eyIkcmVmIjoiOTcifSwiSXNWaXNpYmxlIjp0cnVlLCJXaWR0aCI6MC4wLCJIZWlnaHQiOjAuMCwiQm9yZGVyU3R5bGUiOnsiJGlkIjoiMzY2IiwiTGluZUNvbG9yIjpudWxsLCJMaW5lV2VpZ2h0IjowLjAsIkxpbmVUeXBlIjowLCJQYXJlbnRTdHlsZSI6bnVsbH0sIlBhcmVudFN0eWxlIjpudWxsfSwiSG9yaXpvbnRhbENvbm5lY3RvclN0eWxlIjp7IiRpZCI6IjM2NyIsIkxpbmVDb2xvciI6eyIkcmVmIjoiOTkifSwiTGluZVdlaWdodCI6MS4wLCJMaW5lVHlwZSI6MCwiUGFyZW50U3R5bGUiOm51bGx9LCJWZXJ0aWNhbENvbm5lY3RvclN0eWxlIjp7IiRpZCI6IjM2OCIsIkxpbmVDb2xvciI6eyIkaWQiOiIzNjkiLCIkdHlwZSI6Ik5MUkUuQ29tbW9uLkRvbS5Tb2xpZENvbG9yQnJ1c2gsIE5MUkUuQ29tbW9uIiwiQ29sb3IiOnsiJGlkIjoiMzcwIiwiQSI6MjU1LCJSIjoyMDQsIkciOjIwNCwiQiI6MjA0fX0sIkxpbmVXZWlnaHQiOjEuMCwiTGluZVR5cGUiOjAsIlBhcmVudFN0eWxlIjpudWxsfSwiTWFyZ2luIjpudWxsLCJTdGFydERhdGVQb3NpdGlvbiI6NiwiRW5kRGF0ZVBvc2l0aW9uIjo2LCJEYXRlSXNWaXNpYmxlIjpmYWxzZSwiVGl0bGVQb3NpdGlvbiI6MiwiRHVyYXRpb25Qb3NpdGlvbiI6NiwiUGVyY2VudGFnZUNvbXBsZXRlZFBvc2l0aW9uIjo2LCJTcGFjaW5nIjo1LCJJc0JlbG93VGltZWJhbmQiOnRydWUsIlBlcmNlbnRhZ2VDb21wbGV0ZVNoYXBlT3BhY2l0eSI6MzUsIlNoYXBlU3R5bGUiOnsiJGlkIjoiMzcxIiwiTWFyZ2luIjp7IiRyZWYiOiIxMDUifSwiUGFkZGluZyI6eyIkcmVmIjoiMTA2In0sIkJhY2tncm91bmQiOnsiJGlkIjoiMzcyIiwiQ29sb3IiOnsiJGlkIjoiMzczIiwiQSI6MjU1LCJSIjoyMCwiRyI6MTQ5LCJCIjoyNTV9fSwiSXNWaXNpYmxlIjp0cnVlLCJXaWR0aCI6MC4wLCJIZWlnaHQiOjIyLjAsIkJvcmRlclN0eWxlIjp7IiRpZCI6IjM3NCIsIkxpbmVDb2xvciI6eyIkcmVmIjoiMTEwIn0sIkxpbmVXZWlnaHQiOjAuMCwiTGluZVR5cGUiOjAsIlBhcmVudFN0eWxlIjpudWxsfSwiUGFyZW50U3R5bGUiOm51bGx9LCJUaXRsZVN0eWxlIjp7IiRpZCI6IjM3NSIsIkZvbnRTZXR0aW5ncyI6eyIkaWQiOiIzNzYiLCJGb250U2l6ZSI6MTEsIkZvbnROYW1lIjoiQ2FsaWJyaSIsIklzQm9sZCI6dHJ1ZSwiSXNJdGFsaWMiOmZhbHNlLCJJc1VuZGVybGluZWQiOmZhbHNlLCJQYXJlbnRTdHlsZSI6bnVsbH0sIkF1dG9TaXplIjowLCJGb3JlZ3JvdW5kIjp7IiRpZCI6IjM3NyIsIkNvbG9yIjp7IiRpZCI6IjM3OCIsIkEiOjI1NSwiUiI6MCwiRyI6MCwiQiI6MH19LCJNYXhXaWR0aCI6NzIwLjAsIk1heEhlaWdodCI6IkluZmluaXR5IiwiU21hcnRGb3JlZ3JvdW5kSXNBY3RpdmUiOmZhbHNlLCJIb3Jpem9udGFsQWxpZ25tZW50IjoyLCJWZXJ0aWNhbEFsaWdubWVudCI6MCwiU21hcnRGb3JlZ3JvdW5kIjpudWxsLCJCYWNrZ3JvdW5kRmlsbFR5cGUiOjAsIk1hcmdpbiI6eyIkcmVmIjoiMTE2In0sIlBhZGRpbmciOnsiJHJlZiI6IjExNyJ9LCJCYWNrZ3JvdW5kIjp7IiRyZWYiOiIxMTgifSwiSXNWaXNpYmxlIjp0cnVlLCJXaWR0aCI6MC4wLCJIZWlnaHQiOjAuMCwiQm9yZGVyU3R5bGUiOnsiJGlkIjoiMzc5IiwiTGluZUNvbG9yIjpudWxsLCJMaW5lV2VpZ2h0IjowLjAsIkxpbmVUeXBlIjowLCJQYXJlbnRTdHlsZSI6bnVsbH0sIlBhcmVudFN0eWxlIjpudWxsfSwiRGF0ZVN0eWxlIjp7IiRpZCI6IjM4MCIsIkZvbnRTZXR0aW5ncyI6eyIkaWQiOiIzODEiLCJGb250U2l6ZSI6MTAsIkZvbnROYW1lIjoiQ2FsaWJyaSIsIklzQm9sZCI6ZmFsc2UsIklzSXRhbGljIjpmYWxzZSwiSXNVbmRlcmxpbmVkIjpmYWxzZSwiUGFyZW50U3R5bGUiOm51bGx9LCJBdXRvU2l6ZSI6MCwiRm9yZWdyb3VuZCI6eyIkcmVmIjoiMTIxIn0sIk1heFdpZHRoIjoyMDAuMCwiTWF4SGVpZ2h0IjoiSW5maW5pdHkiLCJTbWFydEZvcmVncm91bmRJc0FjdGl2ZSI6ZmFsc2UsIkhvcml6b250YWxBbGlnbm1lbnQiOjAsIlZlcnRpY2FsQWxpZ25tZW50IjowLCJTbWFydEZvcmVncm91bmQiOm51bGwsIkJhY2tncm91bmRGaWxsVHlwZSI6MCwiTWFyZ2luIjp7IiRyZWYiOiIxMjMifSwiUGFkZGluZyI6eyIkcmVmIjoiMTI0In0sIkJhY2tncm91bmQiOnsiJHJlZiI6IjEyNSJ9LCJJc1Zpc2libGUiOnRydWUsIldpZHRoIjowLjAsIkhlaWdodCI6MC4wLCJCb3JkZXJTdHlsZSI6eyIkaWQiOiIzODIiLCJMaW5lQ29sb3IiOm51bGwsIkxpbmVXZWlnaHQiOjAuMCwiTGluZVR5cGUiOjAsIlBhcmVudFN0eWxlIjpudWxsfSwiUGFyZW50U3R5bGUiOm51bGx9LCJEYXRlRm9ybWF0Ijp7IiRyZWYiOiIxMjYifSwiSXNWaXNpYmxlIjp0cnVlLCJQYXJlbnRTdHlsZSI6bnVsbH0sIkluZGV4IjoxMCwiU21hcnREdXJhdGlvbkFjdGl2YXRlZCI6ZmFsc2UsIkRhdGVGb3JtYXQiOnsiJHJlZiI6IjEyNiJ9LCJJZCI6IjZlOTY4MTc4LWNkYjAtNGUxOC1iYjNiLTRiZGEwZjMxYTkxZCIsIkltcG9ydElkIjpudWxsLCJUaXRsZSI6IlByb3ZlIHRoZSBzb2x1dGlvbiBtZWV0cyByZXFzIiwiTm90ZSI6bnVsbCwiSHlwZXJsaW5rIjpudWxsLCJJc0NoYW5nZWQiOmZhbHNlLCJJc05ldyI6ZmFsc2V9XSwiTXNQcm9qZWN0SXRlbXNUcmVlIjp7IiRpZCI6IjM4MyIsIlJvb3QiOnsiSW1wb3J0SWQiOm51bGwsIklzSW1wb3J0ZWQiOmZhbHNlLCJDaGlsZHJlbiI6W119fSwiTWV0YWRhdGEiOnsiJGlkIjoiMzg0IiwiUmVjZW50Q29sb3JzQ29sbGVjdGlvbiI6IltcIiNGRjE0OTVGRlwiLFwiI0ZGOEEzNkQwXCIsXCIjRkYwRjE0MTlcIixcIiNGRjczQkUyOFwiXSJ9LCJTZXR0aW5ncyI6eyIkaWQiOiIzODUiLCJJbXBhT3B0aW9ucyI6eyIkaWQiOiIzODYiLCJMZWZ0VG9SaWdodCI6ZmFsc2UsIlBheWxvYWRPcHRpb25zIjoyfSwiVXNlQ29tcHJlc3Npb24iOmZhbHNlLCJDb21wcmVzaW9uUGVyY2VudGFnZSI6NTAuMCwiSW5hY3RpdmVJbnRlcnZhbFdpZHRoVGhyZXNob2xkIjozMC4wLCJJbmFjdGl2ZUludGVydmFsV2lkdGgiOjEuMCwiU3BsaXRUYXNrcyI6ZmFsc2UsIlVzZUNsdXN0ZXIiOmZhbHNlLCJFcHNpbG9uIjowLjAsIk1pblBvaW50c1RvRm9ybUFDbHVzdGVyIjoyLCJHZW5lcmF0ZUludmlzaWJsZVNoYXBlcyI6ZmFsc2UsIlNtYXJ0VGltZWxpbmVUYXNrUGVyY2VudGFnZUZpdCI6ZmFsc2V9LCJJc05ldyI6dHJ1ZSwiSW1wb3J0VHlwZSI6MCwiRmlsZVBhdGgiOm51bGwsIlRpbWVDb25maWd1cmF0aW9uIjp7IiRpZCI6IjM4NyIsIlVzZVRpbWUiOnRydWUsIldvcmtEYXlTdGFydCI6IjAwOjAwOjAwIiwiV29ya0RheUVuZCI6IjIzOjU5OjAwIn0sIkxhc3RVc2VkVGVtcGxhdGVJZCI6Ijk1ZmJmMGY3LWNhNmMtNGJiOS1hZTc4LTFhYWYyY2E5NjBlYiJ9"/>
  <p:tag name="__MASTER" val="__part_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WHITE SLIDES_2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95FF"/>
      </a:accent1>
      <a:accent2>
        <a:srgbClr val="8A36D0"/>
      </a:accent2>
      <a:accent3>
        <a:srgbClr val="DADADA"/>
      </a:accent3>
      <a:accent4>
        <a:srgbClr val="FFFFFF"/>
      </a:accent4>
      <a:accent5>
        <a:srgbClr val="5B9BD5"/>
      </a:accent5>
      <a:accent6>
        <a:srgbClr val="73BD28"/>
      </a:accent6>
      <a:hlink>
        <a:srgbClr val="3DB3E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HITE SLIDES_1">
  <a:themeElements>
    <a:clrScheme name="Custom 20">
      <a:dk1>
        <a:srgbClr val="0F1419"/>
      </a:dk1>
      <a:lt1>
        <a:srgbClr val="FFFFFF"/>
      </a:lt1>
      <a:dk2>
        <a:srgbClr val="323538"/>
      </a:dk2>
      <a:lt2>
        <a:srgbClr val="E7E7E7"/>
      </a:lt2>
      <a:accent1>
        <a:srgbClr val="1495FF"/>
      </a:accent1>
      <a:accent2>
        <a:srgbClr val="8A36D0"/>
      </a:accent2>
      <a:accent3>
        <a:srgbClr val="5350B6"/>
      </a:accent3>
      <a:accent4>
        <a:srgbClr val="6140A3"/>
      </a:accent4>
      <a:accent5>
        <a:srgbClr val="73BE28"/>
      </a:accent5>
      <a:accent6>
        <a:srgbClr val="C8001E"/>
      </a:accent6>
      <a:hlink>
        <a:srgbClr val="2483EE"/>
      </a:hlink>
      <a:folHlink>
        <a:srgbClr val="2483EE"/>
      </a:folHlink>
    </a:clrScheme>
    <a:fontScheme name="Dynatrace">
      <a:majorFont>
        <a:latin typeface="Bernina Sans"/>
        <a:ea typeface=""/>
        <a:cs typeface=""/>
      </a:majorFont>
      <a:minorFont>
        <a:latin typeface="Bernina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natrace_New_Template_Controlled_Release5" id="{D410CFD7-FAAF-F645-AE9D-1AB65775046E}" vid="{B889D974-FC6D-8947-87EC-8E86921CE74B}"/>
    </a:ext>
  </a:extLst>
</a:theme>
</file>

<file path=ppt/theme/theme3.xml><?xml version="1.0" encoding="utf-8"?>
<a:theme xmlns:a="http://schemas.openxmlformats.org/drawingml/2006/main" name="1_BLACK SLIDES_1">
  <a:themeElements>
    <a:clrScheme name="Custom 20">
      <a:dk1>
        <a:srgbClr val="0F1419"/>
      </a:dk1>
      <a:lt1>
        <a:srgbClr val="FFFFFF"/>
      </a:lt1>
      <a:dk2>
        <a:srgbClr val="323538"/>
      </a:dk2>
      <a:lt2>
        <a:srgbClr val="E7E7E7"/>
      </a:lt2>
      <a:accent1>
        <a:srgbClr val="1495FF"/>
      </a:accent1>
      <a:accent2>
        <a:srgbClr val="8A36D0"/>
      </a:accent2>
      <a:accent3>
        <a:srgbClr val="5350B6"/>
      </a:accent3>
      <a:accent4>
        <a:srgbClr val="6140A3"/>
      </a:accent4>
      <a:accent5>
        <a:srgbClr val="73BE28"/>
      </a:accent5>
      <a:accent6>
        <a:srgbClr val="C8001E"/>
      </a:accent6>
      <a:hlink>
        <a:srgbClr val="2483EE"/>
      </a:hlink>
      <a:folHlink>
        <a:srgbClr val="2483E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natrace_New_Template_Controlled_Release5" id="{D410CFD7-FAAF-F645-AE9D-1AB65775046E}" vid="{0436EE97-1F16-3C41-B184-FEB460BFD605}"/>
    </a:ext>
  </a:extLst>
</a:theme>
</file>

<file path=ppt/theme/theme4.xml><?xml version="1.0" encoding="utf-8"?>
<a:theme xmlns:a="http://schemas.openxmlformats.org/drawingml/2006/main" name="1_BLACK SLIDES_2">
  <a:themeElements>
    <a:clrScheme name="Custom 20">
      <a:dk1>
        <a:srgbClr val="0F1419"/>
      </a:dk1>
      <a:lt1>
        <a:srgbClr val="FFFFFF"/>
      </a:lt1>
      <a:dk2>
        <a:srgbClr val="323538"/>
      </a:dk2>
      <a:lt2>
        <a:srgbClr val="E7E7E7"/>
      </a:lt2>
      <a:accent1>
        <a:srgbClr val="1495FF"/>
      </a:accent1>
      <a:accent2>
        <a:srgbClr val="8A36D0"/>
      </a:accent2>
      <a:accent3>
        <a:srgbClr val="5350B6"/>
      </a:accent3>
      <a:accent4>
        <a:srgbClr val="6140A3"/>
      </a:accent4>
      <a:accent5>
        <a:srgbClr val="73BE28"/>
      </a:accent5>
      <a:accent6>
        <a:srgbClr val="C8001E"/>
      </a:accent6>
      <a:hlink>
        <a:srgbClr val="2483EE"/>
      </a:hlink>
      <a:folHlink>
        <a:srgbClr val="2483EE"/>
      </a:folHlink>
    </a:clrScheme>
    <a:fontScheme name="Custom 1">
      <a:majorFont>
        <a:latin typeface="Bernina Sans Semibold"/>
        <a:ea typeface=""/>
        <a:cs typeface=""/>
      </a:majorFont>
      <a:minorFont>
        <a:latin typeface="Bernina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natrace_New_Template_Controlled_Release5" id="{D410CFD7-FAAF-F645-AE9D-1AB65775046E}" vid="{6397135D-750D-4242-BA0F-9FA943F9492B}"/>
    </a:ext>
  </a:extLst>
</a:theme>
</file>

<file path=ppt/theme/theme5.xml><?xml version="1.0" encoding="utf-8"?>
<a:theme xmlns:a="http://schemas.openxmlformats.org/drawingml/2006/main" name="2_WHITE SLIDES_1">
  <a:themeElements>
    <a:clrScheme name="Custom 20">
      <a:dk1>
        <a:srgbClr val="0F1419"/>
      </a:dk1>
      <a:lt1>
        <a:srgbClr val="FFFFFF"/>
      </a:lt1>
      <a:dk2>
        <a:srgbClr val="323538"/>
      </a:dk2>
      <a:lt2>
        <a:srgbClr val="E7E7E7"/>
      </a:lt2>
      <a:accent1>
        <a:srgbClr val="1495FF"/>
      </a:accent1>
      <a:accent2>
        <a:srgbClr val="8A36D0"/>
      </a:accent2>
      <a:accent3>
        <a:srgbClr val="5350B6"/>
      </a:accent3>
      <a:accent4>
        <a:srgbClr val="6140A3"/>
      </a:accent4>
      <a:accent5>
        <a:srgbClr val="73BE28"/>
      </a:accent5>
      <a:accent6>
        <a:srgbClr val="C8001E"/>
      </a:accent6>
      <a:hlink>
        <a:srgbClr val="2483EE"/>
      </a:hlink>
      <a:folHlink>
        <a:srgbClr val="2483E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natrace_New_Template_FINAL_11-15-18.potx" id="{701088AD-EA31-4C46-AF70-A8CE8A71ADFC}" vid="{96EFA9BB-5D81-409B-8409-76DED83FBAA9}"/>
    </a:ext>
  </a:extLst>
</a:theme>
</file>

<file path=ppt/theme/theme6.xml><?xml version="1.0" encoding="utf-8"?>
<a:theme xmlns:a="http://schemas.openxmlformats.org/drawingml/2006/main" name="BLACK SLIDES_2">
  <a:themeElements>
    <a:clrScheme name="Custom 20">
      <a:dk1>
        <a:srgbClr val="0F1419"/>
      </a:dk1>
      <a:lt1>
        <a:srgbClr val="FFFFFF"/>
      </a:lt1>
      <a:dk2>
        <a:srgbClr val="323538"/>
      </a:dk2>
      <a:lt2>
        <a:srgbClr val="E7E7E7"/>
      </a:lt2>
      <a:accent1>
        <a:srgbClr val="1495FF"/>
      </a:accent1>
      <a:accent2>
        <a:srgbClr val="8A36D0"/>
      </a:accent2>
      <a:accent3>
        <a:srgbClr val="5350B6"/>
      </a:accent3>
      <a:accent4>
        <a:srgbClr val="6140A3"/>
      </a:accent4>
      <a:accent5>
        <a:srgbClr val="73BE28"/>
      </a:accent5>
      <a:accent6>
        <a:srgbClr val="C8001E"/>
      </a:accent6>
      <a:hlink>
        <a:srgbClr val="2483EE"/>
      </a:hlink>
      <a:folHlink>
        <a:srgbClr val="2483EE"/>
      </a:folHlink>
    </a:clrScheme>
    <a:fontScheme name="Custom 1">
      <a:majorFont>
        <a:latin typeface="Bernina Sans Semibold"/>
        <a:ea typeface=""/>
        <a:cs typeface=""/>
      </a:majorFont>
      <a:minorFont>
        <a:latin typeface="Bernina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natrace1908.potx" id="{63A2ECB0-3D81-4FB2-95BB-3C565737CEF9}" vid="{1256ECC7-FEF3-490C-844F-8FAC43D5CD0B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3ECDFD2C823B46B900AC4449991B00" ma:contentTypeVersion="4" ma:contentTypeDescription="Create a new document." ma:contentTypeScope="" ma:versionID="94b8067fa928d95435c0bd980be47c94">
  <xsd:schema xmlns:xsd="http://www.w3.org/2001/XMLSchema" xmlns:xs="http://www.w3.org/2001/XMLSchema" xmlns:p="http://schemas.microsoft.com/office/2006/metadata/properties" xmlns:ns2="cf55b26e-662a-4b5b-85dc-af1b3e26ec8b" xmlns:ns3="CF55B26E-662A-4B5B-85DC-AF1B3E26EC8B" xmlns:ns4="6496f5be-4945-431a-b439-9e5018f18b93" targetNamespace="http://schemas.microsoft.com/office/2006/metadata/properties" ma:root="true" ma:fieldsID="deb392e56698f22ac4f9f381879b5e7e" ns2:_="" ns3:_="" ns4:_="">
    <xsd:import namespace="cf55b26e-662a-4b5b-85dc-af1b3e26ec8b"/>
    <xsd:import namespace="CF55B26E-662A-4B5B-85DC-AF1B3E26EC8B"/>
    <xsd:import namespace="6496f5be-4945-431a-b439-9e5018f18b9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PM_x005f_x0020_Sales_x005f_x0020_Process_x005f_x0020_Stage" minOccurs="0"/>
                <xsd:element ref="ns3:Asset_x005f_x0020_Category"/>
                <xsd:element ref="ns3:Buyer_x005f_x0027_s_x005f_x0020_Role" minOccurs="0"/>
                <xsd:element ref="ns3:Buying_x005f_x0020_Stage" minOccurs="0"/>
                <xsd:element ref="ns3:Content_x005f_x0020_Branding" minOccurs="0"/>
                <xsd:element ref="ns3:Industry_x005f_x002F__x005f_x0020_Vertical" minOccurs="0"/>
                <xsd:element ref="ns3:Internal_x005f_x0020_Only" minOccurs="0"/>
                <xsd:element ref="ns3:Product" minOccurs="0"/>
                <xsd:element ref="ns3:Region" minOccurs="0"/>
                <xsd:element ref="ns3:Sales_x005f_x0020_Plays" minOccurs="0"/>
                <xsd:element ref="ns3:Solutions" minOccurs="0"/>
                <xsd:element ref="ns3:Technology_x005f_x0020__x005f_x0026__x005f_x0020_App_x005f_x0020_Environment" minOccurs="0"/>
                <xsd:element ref="ns4:MediaServiceMetadata" minOccurs="0"/>
                <xsd:element ref="ns4:MediaServiceFastMetadata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55b26e-662a-4b5b-85dc-af1b3e26ec8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55B26E-662A-4B5B-85DC-AF1B3E26EC8B" elementFormDefault="qualified">
    <xsd:import namespace="http://schemas.microsoft.com/office/2006/documentManagement/types"/>
    <xsd:import namespace="http://schemas.microsoft.com/office/infopath/2007/PartnerControls"/>
    <xsd:element name="APM_x005f_x0020_Sales_x005f_x0020_Process_x005f_x0020_Stage" ma:index="11" nillable="true" ma:displayName="APM Sales Process Stage" ma:internalName="APM_x0020_Sales_x0020_Process_x0020_Stag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iscover Opportunity"/>
                    <xsd:enumeration value="Qualify Opportunity"/>
                    <xsd:enumeration value="Gain Commitment"/>
                    <xsd:enumeration value="Validate Solution"/>
                  </xsd:restriction>
                </xsd:simpleType>
              </xsd:element>
            </xsd:sequence>
          </xsd:extension>
        </xsd:complexContent>
      </xsd:complexType>
    </xsd:element>
    <xsd:element name="Asset_x005f_x0020_Category" ma:index="12" ma:displayName="Asset Category" ma:format="Dropdown" ma:internalName="Asset_x0020_Category">
      <xsd:simpleType>
        <xsd:restriction base="dms:Choice">
          <xsd:enumeration value="Analyst Information"/>
          <xsd:enumeration value="Competitive Information"/>
          <xsd:enumeration value="Customer Success"/>
          <xsd:enumeration value="Dynatrace Company Information"/>
          <xsd:enumeration value="Industry Information"/>
          <xsd:enumeration value="Marketing"/>
          <xsd:enumeration value="Partner Information"/>
          <xsd:enumeration value="Pricing"/>
          <xsd:enumeration value="Product Information"/>
          <xsd:enumeration value="Sales Tools"/>
          <xsd:enumeration value="Sales Training"/>
          <xsd:enumeration value="Technical Information"/>
          <xsd:enumeration value="Enterprise Services Information"/>
        </xsd:restriction>
      </xsd:simpleType>
    </xsd:element>
    <xsd:element name="Buyer_x005f_x0027_s_x005f_x0020_Role" ma:index="13" nillable="true" ma:displayName="Buyer's Role" ma:internalName="Buyer_x0027_s_x0020_Rol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v"/>
                    <xsd:enumeration value="IT"/>
                    <xsd:enumeration value="Line of Business"/>
                    <xsd:enumeration value="Ops"/>
                    <xsd:enumeration value="QA"/>
                  </xsd:restriction>
                </xsd:simpleType>
              </xsd:element>
            </xsd:sequence>
          </xsd:extension>
        </xsd:complexContent>
      </xsd:complexType>
    </xsd:element>
    <xsd:element name="Buying_x005f_x0020_Stage" ma:index="14" nillable="true" ma:displayName="Buying Stage" ma:internalName="Buying_x0020_Stag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wareness"/>
                    <xsd:enumeration value="Consideration"/>
                    <xsd:enumeration value="Decision"/>
                  </xsd:restriction>
                </xsd:simpleType>
              </xsd:element>
            </xsd:sequence>
          </xsd:extension>
        </xsd:complexContent>
      </xsd:complexType>
    </xsd:element>
    <xsd:element name="Content_x005f_x0020_Branding" ma:index="15" nillable="true" ma:displayName="Content Branding" ma:format="RadioButtons" ma:internalName="Content_x0020_Branding" ma:readOnly="false">
      <xsd:simpleType>
        <xsd:restriction base="dms:Choice">
          <xsd:enumeration value="Dynatrace"/>
        </xsd:restriction>
      </xsd:simpleType>
    </xsd:element>
    <xsd:element name="Industry_x005f_x002F__x005f_x0020_Vertical" ma:index="16" nillable="true" ma:displayName="Industry/ Vertical" ma:internalName="Industry_x002F__x0020_Vertica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erospace"/>
                    <xsd:enumeration value="Agriculture &amp; Natural Resources"/>
                    <xsd:enumeration value="Art Sales &amp; Services"/>
                    <xsd:enumeration value="Automotive"/>
                    <xsd:enumeration value="Banking &amp; Finance"/>
                    <xsd:enumeration value="Biotechnology/Chemicals"/>
                    <xsd:enumeration value="Business Services"/>
                    <xsd:enumeration value="Construction &amp; Real Estate"/>
                    <xsd:enumeration value="Consulting - Technology"/>
                    <xsd:enumeration value="Distribution"/>
                    <xsd:enumeration value="Education"/>
                    <xsd:enumeration value="Energy"/>
                    <xsd:enumeration value="Financial Security"/>
                    <xsd:enumeration value="Financial Services"/>
                    <xsd:enumeration value="Financial Technology"/>
                    <xsd:enumeration value="Food Service/ Hospitality"/>
                    <xsd:enumeration value="Food Retail"/>
                    <xsd:enumeration value="Gaming &amp; Entertainment"/>
                    <xsd:enumeration value="Government/ Public Services"/>
                    <xsd:enumeration value="Hardware/Software Vendor"/>
                    <xsd:enumeration value="Healthcare"/>
                    <xsd:enumeration value="Health &amp; Fitness"/>
                    <xsd:enumeration value="HR/Staffing"/>
                    <xsd:enumeration value="Industrial Supply"/>
                    <xsd:enumeration value="Information Services"/>
                    <xsd:enumeration value="Insurance"/>
                    <xsd:enumeration value="Internet Software &amp; Services"/>
                    <xsd:enumeration value="IT Services Provider"/>
                    <xsd:enumeration value="Life Sciences"/>
                    <xsd:enumeration value="Legal"/>
                    <xsd:enumeration value="Managed Service Provider (MSP)"/>
                    <xsd:enumeration value="Manufacturing"/>
                    <xsd:enumeration value="Media &amp; Entertainment"/>
                    <xsd:enumeration value="Oil &amp; Gas"/>
                    <xsd:enumeration value="Online Recruitment"/>
                    <xsd:enumeration value="Personal Services &amp; Entertainment"/>
                    <xsd:enumeration value="Real Estate"/>
                    <xsd:enumeration value="Retail &amp; Wholesale"/>
                    <xsd:enumeration value="Technology"/>
                    <xsd:enumeration value="Telecommunications"/>
                    <xsd:enumeration value="Transportation Services"/>
                    <xsd:enumeration value="Utilities"/>
                    <xsd:enumeration value="Travel"/>
                  </xsd:restriction>
                </xsd:simpleType>
              </xsd:element>
            </xsd:sequence>
          </xsd:extension>
        </xsd:complexContent>
      </xsd:complexType>
    </xsd:element>
    <xsd:element name="Internal_x005f_x0020_Only" ma:index="17" nillable="true" ma:displayName="Internal Only" ma:format="Dropdown" ma:internalName="Internal_x0020_Only" ma:readOnly="false">
      <xsd:simpleType>
        <xsd:restriction base="dms:Choice">
          <xsd:enumeration value="Customer Asset"/>
          <xsd:enumeration value="Internal Only"/>
          <xsd:enumeration value="Partner Only"/>
        </xsd:restriction>
      </xsd:simpleType>
    </xsd:element>
    <xsd:element name="Product" ma:index="18" nillable="true" ma:displayName="Product" ma:internalName="Produc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ynatrace SaaS"/>
                    <xsd:enumeration value="Dynatrace Managed"/>
                    <xsd:enumeration value="Real User Monitoring"/>
                    <xsd:enumeration value="DEM"/>
                    <xsd:enumeration value="Digital Business Analytics"/>
                    <xsd:enumeration value="Log Analytics"/>
                    <xsd:enumeration value="Infrastructure"/>
                    <xsd:enumeration value="Mainframe"/>
                    <xsd:enumeration value="Session Replay"/>
                    <xsd:enumeration value="D1 Premium"/>
                    <xsd:enumeration value="Services"/>
                  </xsd:restriction>
                </xsd:simpleType>
              </xsd:element>
            </xsd:sequence>
          </xsd:extension>
        </xsd:complexContent>
      </xsd:complexType>
    </xsd:element>
    <xsd:element name="Region" ma:index="19" nillable="true" ma:displayName="Region" ma:internalName="Region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PAC"/>
                    <xsd:enumeration value="EMEA"/>
                    <xsd:enumeration value="LATAM"/>
                    <xsd:enumeration value="NORAM"/>
                    <xsd:enumeration value="All"/>
                  </xsd:restriction>
                </xsd:simpleType>
              </xsd:element>
            </xsd:sequence>
          </xsd:extension>
        </xsd:complexContent>
      </xsd:complexType>
    </xsd:element>
    <xsd:element name="Sales_x005f_x0020_Plays" ma:index="20" nillable="true" ma:displayName="Sales Play" ma:internalName="Sales_x0020_Plays" ma:readOnly="false">
      <xsd:simpleType>
        <xsd:restriction base="dms:Text">
          <xsd:maxLength value="255"/>
        </xsd:restriction>
      </xsd:simpleType>
    </xsd:element>
    <xsd:element name="Solutions" ma:index="21" nillable="true" ma:displayName="Solutions" ma:internalName="Solutions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nterprise Visibility"/>
                    <xsd:enumeration value="DPM"/>
                    <xsd:enumeration value="Enterprise Leadership"/>
                    <xsd:enumeration value="DevOps"/>
                    <xsd:enumeration value="DX (Digital Experience)"/>
                    <xsd:enumeration value="New Stack"/>
                    <xsd:enumeration value="Cloud Transformation"/>
                    <xsd:enumeration value="Cloud Native (Ruxit)"/>
                    <xsd:enumeration value="DXS"/>
                  </xsd:restriction>
                </xsd:simpleType>
              </xsd:element>
            </xsd:sequence>
          </xsd:extension>
        </xsd:complexContent>
      </xsd:complexType>
    </xsd:element>
    <xsd:element name="Technology_x005f_x0020__x005f_x0026__x005f_x0020_App_x005f_x0020_Environment" ma:index="22" nillable="true" ma:displayName="Cloud platform/ technology" ma:internalName="Technology_x0020__x0026__x0020_App_x0020_Environ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VMware Tanzu (formerly Pivotal)"/>
                    <xsd:enumeration value="Red Hat OpenShift"/>
                    <xsd:enumeration value="AWS"/>
                    <xsd:enumeration value="Google Cloud"/>
                    <xsd:enumeration value="Azure"/>
                    <xsd:enumeration value="ServiceNow"/>
                    <xsd:enumeration value="SAP"/>
                    <xsd:enumeration value="OpenStack"/>
                    <xsd:enumeration value="Docker"/>
                    <xsd:enumeration value="Kubernetes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6f5be-4945-431a-b439-9e5018f18b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et_x005f_x0020_Category xmlns="CF55B26E-662A-4B5B-85DC-AF1B3E26EC8B"/>
    <Sales_x005f_x0020_Plays xmlns="CF55B26E-662A-4B5B-85DC-AF1B3E26EC8B" xsi:nil="true"/>
    <Buyer_x005f_x0027_s_x005f_x0020_Role xmlns="CF55B26E-662A-4B5B-85DC-AF1B3E26EC8B"/>
    <APM_x005f_x0020_Sales_x005f_x0020_Process_x005f_x0020_Stage xmlns="CF55B26E-662A-4B5B-85DC-AF1B3E26EC8B"/>
    <Buying_x005f_x0020_Stage xmlns="CF55B26E-662A-4B5B-85DC-AF1B3E26EC8B"/>
    <Content_x005f_x0020_Branding xmlns="CF55B26E-662A-4B5B-85DC-AF1B3E26EC8B" xsi:nil="true"/>
    <Solutions xmlns="CF55B26E-662A-4B5B-85DC-AF1B3E26EC8B"/>
    <Industry_x005f_x002F__x005f_x0020_Vertical xmlns="CF55B26E-662A-4B5B-85DC-AF1B3E26EC8B"/>
    <Product xmlns="CF55B26E-662A-4B5B-85DC-AF1B3E26EC8B"/>
    <Technology_x005f_x0020__x005f_x0026__x005f_x0020_App_x005f_x0020_Environment xmlns="CF55B26E-662A-4B5B-85DC-AF1B3E26EC8B"/>
    <Region xmlns="CF55B26E-662A-4B5B-85DC-AF1B3E26EC8B"/>
    <Internal_x005f_x0020_Only xmlns="CF55B26E-662A-4B5B-85DC-AF1B3E26EC8B" xsi:nil="true"/>
    <_dlc_DocId xmlns="cf55b26e-662a-4b5b-85dc-af1b3e26ec8b">54WAUMCKSFZ3-1878119227-13</_dlc_DocId>
    <_dlc_DocIdUrl xmlns="cf55b26e-662a-4b5b-85dc-af1b3e26ec8b">
      <Url>https://dynatrace.sharepoint.com/sites/apmdoccenter/_layouts/15/DocIdRedir.aspx?ID=54WAUMCKSFZ3-1878119227-13</Url>
      <Description>54WAUMCKSFZ3-1878119227-13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CA9A6F8-2F71-4489-A5B2-B376F60C22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55b26e-662a-4b5b-85dc-af1b3e26ec8b"/>
    <ds:schemaRef ds:uri="CF55B26E-662A-4B5B-85DC-AF1B3E26EC8B"/>
    <ds:schemaRef ds:uri="6496f5be-4945-431a-b439-9e5018f18b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3305D2-0ECB-44A0-862C-949F259D46BE}">
  <ds:schemaRefs>
    <ds:schemaRef ds:uri="CF55B26E-662A-4B5B-85DC-AF1B3E26EC8B"/>
    <ds:schemaRef ds:uri="6496f5be-4945-431a-b439-9e5018f18b93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f55b26e-662a-4b5b-85dc-af1b3e26ec8b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075389F-D212-4F19-AFAD-C1BB4FFFE93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35C6D59-D617-4AA4-B865-8F937BC292B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2336</Words>
  <Application>Microsoft Office PowerPoint</Application>
  <PresentationFormat>Widescreen</PresentationFormat>
  <Paragraphs>625</Paragraphs>
  <Slides>23</Slides>
  <Notes>9</Notes>
  <HiddenSlides>4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WHITE SLIDES_2</vt:lpstr>
      <vt:lpstr>1_WHITE SLIDES_1</vt:lpstr>
      <vt:lpstr>1_BLACK SLIDES_1</vt:lpstr>
      <vt:lpstr>1_BLACK SLIDES_2</vt:lpstr>
      <vt:lpstr>2_WHITE SLIDES_1</vt:lpstr>
      <vt:lpstr>BLACK SLIDES_2</vt:lpstr>
      <vt:lpstr>Dynatrace POC</vt:lpstr>
      <vt:lpstr>Your Dynatrace Account Team</vt:lpstr>
      <vt:lpstr>Dynatrace POC Planning</vt:lpstr>
      <vt:lpstr>Executive Overview</vt:lpstr>
      <vt:lpstr>The Software Intelligence Platform</vt:lpstr>
      <vt:lpstr>Dynatrace Business Value Framework</vt:lpstr>
      <vt:lpstr>Examples of realized value</vt:lpstr>
      <vt:lpstr>Typical Use Cases and Proof Points</vt:lpstr>
      <vt:lpstr>Additional &lt;customer&gt; specific use cases and success criteria</vt:lpstr>
      <vt:lpstr>Comparing Full-stack Monitoring Solutions</vt:lpstr>
      <vt:lpstr>Dynatrace Adoption Goals</vt:lpstr>
      <vt:lpstr>Some Things to Remember</vt:lpstr>
      <vt:lpstr>&lt;Customer&gt; Application and Infrastructure diagrams</vt:lpstr>
      <vt:lpstr>Estimated POC Sizing</vt:lpstr>
      <vt:lpstr>Internal - POC sample timeline</vt:lpstr>
      <vt:lpstr>Internal - POC Steps</vt:lpstr>
      <vt:lpstr>POC sample timeline</vt:lpstr>
      <vt:lpstr>SaaS or Managed?</vt:lpstr>
      <vt:lpstr>Dynatrace SaaS architecture</vt:lpstr>
      <vt:lpstr>Dynatrace SaaS requirements</vt:lpstr>
      <vt:lpstr>Dynatrace Managed (on-premise) architecture</vt:lpstr>
      <vt:lpstr>Dynatrace Managed requirements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Sales Organization Overview</dc:title>
  <dc:creator>Tollefson, Nina</dc:creator>
  <cp:lastModifiedBy>Menard, Brenda</cp:lastModifiedBy>
  <cp:revision>68</cp:revision>
  <dcterms:created xsi:type="dcterms:W3CDTF">2018-07-16T20:34:55Z</dcterms:created>
  <dcterms:modified xsi:type="dcterms:W3CDTF">2020-12-03T16:23:26Z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0x010100223ECDFD2C823B46B900AC4449991B00</vt:lpwstr>
  </property>
  <property fmtid="{D5CDD505-2E9C-101B-9397-08002B2CF9AE}" pid="3" name="_dlc_DocIdItemGuid">
    <vt:lpwstr>5359f182-bcf3-4ed6-b484-3b2235f24095</vt:lpwstr>
  </property>
</Properties>
</file>